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40C14E9-BBD5-40F6-A451-1E894812A87F}" type="datetimeFigureOut">
              <a:rPr lang="ru-RU" smtClean="0"/>
              <a:t>17.09.2018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A7FF979-B310-4640-9E84-6575920FB4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35746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Викторина по сказкам </a:t>
            </a:r>
            <a:r>
              <a:rPr lang="ru-RU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А.С.Пушкина</a:t>
            </a:r>
            <a:r>
              <a:rPr lang="ru-RU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(для уч-ся </a:t>
            </a:r>
            <a:r>
              <a:rPr lang="ru-RU" dirty="0" err="1" smtClean="0">
                <a:solidFill>
                  <a:srgbClr val="FFC000"/>
                </a:solidFill>
                <a:latin typeface="Arial Black" panose="020B0A04020102020204" pitchFamily="34" charset="0"/>
              </a:rPr>
              <a:t>нач.кл</a:t>
            </a:r>
            <a:r>
              <a:rPr lang="ru-RU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.)</a:t>
            </a:r>
            <a:endParaRPr 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005064"/>
            <a:ext cx="6400800" cy="147320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     Подготовила учитель начальных</a:t>
            </a:r>
            <a:r>
              <a:rPr lang="ru-RU" dirty="0"/>
              <a:t> классов</a:t>
            </a:r>
            <a:endParaRPr lang="ru-RU" dirty="0" smtClean="0"/>
          </a:p>
          <a:p>
            <a:r>
              <a:rPr lang="ru-RU" dirty="0" smtClean="0"/>
              <a:t>                                                      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r>
              <a:rPr lang="ru-RU" dirty="0" smtClean="0"/>
              <a:t>                                                                           Прокофьева М.В.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72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1. Какая сказка не принадлежит перу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А.С</a:t>
            </a:r>
            <a:r>
              <a:rPr lang="ru-RU" b="1" dirty="0">
                <a:solidFill>
                  <a:srgbClr val="FF0000"/>
                </a:solidFill>
              </a:rPr>
              <a:t>. Пушкина:</a:t>
            </a:r>
          </a:p>
          <a:p>
            <a:r>
              <a:rPr lang="ru-RU" dirty="0"/>
              <a:t>а) «Сказка о рыбаке и рыбке»</a:t>
            </a:r>
          </a:p>
          <a:p>
            <a:r>
              <a:rPr lang="ru-RU" dirty="0"/>
              <a:t>б) «Конёк-Горбунок»</a:t>
            </a:r>
          </a:p>
          <a:p>
            <a:r>
              <a:rPr lang="ru-RU" dirty="0"/>
              <a:t>в) «Сказка о попе и о работнике его </a:t>
            </a:r>
            <a:r>
              <a:rPr lang="ru-RU" dirty="0" err="1"/>
              <a:t>Балде</a:t>
            </a:r>
            <a:r>
              <a:rPr lang="ru-RU" dirty="0"/>
              <a:t>»</a:t>
            </a:r>
          </a:p>
          <a:p>
            <a:r>
              <a:rPr lang="ru-RU" dirty="0"/>
              <a:t>г) «Сказка о золотом петушке»</a:t>
            </a:r>
          </a:p>
          <a:p>
            <a:r>
              <a:rPr lang="ru-RU" dirty="0"/>
              <a:t>(«Конёк-Горбунок», её автор Пётр Ершов)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Марина\Desktop\фото для презы\кон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24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Какими словами начинается «Сказка о рыбаке и рыбке»?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600" dirty="0" smtClean="0"/>
              <a:t>«</a:t>
            </a:r>
            <a:r>
              <a:rPr lang="ru-RU" sz="3600" dirty="0"/>
              <a:t>Жил старик со своею старухой</a:t>
            </a:r>
          </a:p>
          <a:p>
            <a:pPr marL="0" indent="0" algn="ctr">
              <a:buNone/>
            </a:pPr>
            <a:r>
              <a:rPr lang="ru-RU" sz="3600" dirty="0"/>
              <a:t>У самого синего моря...»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Марина\Desktop\фото для презы\стар и ста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036496" cy="575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13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060848"/>
            <a:ext cx="7408333" cy="3450696"/>
          </a:xfrm>
        </p:spPr>
        <p:txBody>
          <a:bodyPr/>
          <a:lstStyle/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endParaRPr lang="ru-RU" dirty="0" smtClean="0">
              <a:ea typeface="Calibri"/>
              <a:cs typeface="Times New Roman"/>
            </a:endParaRP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endParaRPr lang="ru-RU" dirty="0">
              <a:ea typeface="Calibri"/>
              <a:cs typeface="Times New Roman"/>
            </a:endParaRP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ea typeface="Calibri"/>
                <a:cs typeface="Times New Roman"/>
              </a:rPr>
              <a:t>                          </a:t>
            </a:r>
            <a:r>
              <a:rPr lang="ru-RU" sz="5400" dirty="0" smtClean="0">
                <a:ea typeface="Calibri"/>
                <a:cs typeface="Times New Roman"/>
              </a:rPr>
              <a:t>царь </a:t>
            </a:r>
            <a:r>
              <a:rPr lang="ru-RU" sz="5400" dirty="0" err="1" smtClean="0">
                <a:ea typeface="Calibri"/>
                <a:cs typeface="Times New Roman"/>
              </a:rPr>
              <a:t>Дадон</a:t>
            </a:r>
            <a:endParaRPr lang="ru-RU" sz="54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Как звали царя в «Сказке о золотом петушке»?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Марина\Desktop\фото для презы\дад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5365"/>
            <a:ext cx="8208911" cy="608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52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sz="6000" dirty="0" smtClean="0"/>
              <a:t>«</a:t>
            </a:r>
            <a:r>
              <a:rPr lang="ru-RU" sz="6000" dirty="0"/>
              <a:t>Сказка о золотом петушке</a:t>
            </a:r>
            <a:r>
              <a:rPr lang="ru-RU" sz="6000" dirty="0" smtClean="0"/>
              <a:t>»</a:t>
            </a:r>
            <a:endParaRPr lang="ru-RU" sz="6000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 какой сказке </a:t>
            </a:r>
            <a:r>
              <a:rPr lang="ru-RU" b="1" dirty="0" err="1">
                <a:solidFill>
                  <a:srgbClr val="FF0000"/>
                </a:solidFill>
              </a:rPr>
              <a:t>А.С.Пушкина</a:t>
            </a:r>
            <a:r>
              <a:rPr lang="ru-RU" b="1" dirty="0">
                <a:solidFill>
                  <a:srgbClr val="FF0000"/>
                </a:solidFill>
              </a:rPr>
              <a:t> «живёт» </a:t>
            </a:r>
            <a:r>
              <a:rPr lang="ru-RU" b="1" dirty="0" err="1">
                <a:solidFill>
                  <a:srgbClr val="FF0000"/>
                </a:solidFill>
              </a:rPr>
              <a:t>Шамаханская</a:t>
            </a:r>
            <a:r>
              <a:rPr lang="ru-RU" b="1" dirty="0">
                <a:solidFill>
                  <a:srgbClr val="FF0000"/>
                </a:solidFill>
              </a:rPr>
              <a:t> царица?</a:t>
            </a:r>
          </a:p>
        </p:txBody>
      </p:sp>
      <p:pic>
        <p:nvPicPr>
          <p:cNvPr id="5123" name="Picture 3" descr="C:\Users\Марина\Desktop\фото для презы\ш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584370" cy="651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41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/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dirty="0" smtClean="0"/>
              <a:t>«Свет мой, зеркальце! Скажи,</a:t>
            </a:r>
          </a:p>
          <a:p>
            <a:pPr marL="0" indent="0" algn="ctr">
              <a:buNone/>
            </a:pPr>
            <a:r>
              <a:rPr lang="ru-RU" sz="4400" dirty="0" smtClean="0"/>
              <a:t>Да всю правду доложи:</a:t>
            </a:r>
          </a:p>
          <a:p>
            <a:pPr marL="0" indent="0" algn="ctr">
              <a:buNone/>
            </a:pPr>
            <a:r>
              <a:rPr lang="ru-RU" sz="4400" dirty="0" smtClean="0"/>
              <a:t>Я ль на свете всех милее,</a:t>
            </a:r>
          </a:p>
          <a:p>
            <a:pPr marL="0" indent="0" algn="ctr">
              <a:buNone/>
            </a:pPr>
            <a:r>
              <a:rPr lang="ru-RU" sz="4400" dirty="0" smtClean="0"/>
              <a:t>Всех румяней и белее?..»</a:t>
            </a:r>
          </a:p>
          <a:p>
            <a:pPr marL="0" indent="0" algn="ctr">
              <a:buNone/>
            </a:pP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 какими словами обращалась царица к зеркальцу в «Сказке о мёртвой царевне и о семи богатырях»?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 descr="C:\Users\Марина\Desktop\фото для презы\hello_html_3dbb5a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1856"/>
            <a:ext cx="7632848" cy="576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400" dirty="0" smtClean="0"/>
              <a:t>«</a:t>
            </a:r>
            <a:r>
              <a:rPr lang="ru-RU" sz="4400" dirty="0"/>
              <a:t>Дурачина ты, простофиля!</a:t>
            </a:r>
          </a:p>
          <a:p>
            <a:pPr marL="0" indent="0" algn="ctr">
              <a:buNone/>
            </a:pPr>
            <a:r>
              <a:rPr lang="ru-RU" sz="4400" dirty="0"/>
              <a:t>Не умел ты взять выкупа с рыбки!»</a:t>
            </a:r>
          </a:p>
          <a:p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Как </a:t>
            </a:r>
            <a:r>
              <a:rPr lang="ru-RU" sz="4000" b="1" dirty="0">
                <a:solidFill>
                  <a:srgbClr val="FF0000"/>
                </a:solidFill>
              </a:rPr>
              <a:t>старуха бранила старика в «Сказке о рыбаке и рыбке»?</a:t>
            </a:r>
            <a:br>
              <a:rPr lang="ru-RU" sz="4000" b="1" dirty="0">
                <a:solidFill>
                  <a:srgbClr val="FF0000"/>
                </a:solidFill>
              </a:rPr>
            </a:b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Марина\Desktop\фото для презы\1275991925_qd6hjx3nbcresex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623"/>
            <a:ext cx="8448937" cy="633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50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</a:t>
            </a:r>
            <a:r>
              <a:rPr lang="ru-RU" sz="5400" dirty="0" smtClean="0"/>
              <a:t>в комара,                                                   муху, </a:t>
            </a:r>
          </a:p>
          <a:p>
            <a:pPr marL="0" indent="0" algn="ctr">
              <a:buNone/>
            </a:pPr>
            <a:r>
              <a:rPr lang="ru-RU" sz="5400" dirty="0" smtClean="0"/>
              <a:t>шмеля</a:t>
            </a:r>
            <a:endParaRPr lang="ru-RU" sz="5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4900" b="1" dirty="0">
                <a:solidFill>
                  <a:srgbClr val="FF0000"/>
                </a:solidFill>
              </a:rPr>
              <a:t>В каких насекомых превращала князя </a:t>
            </a:r>
            <a:r>
              <a:rPr lang="ru-RU" sz="4900" b="1" dirty="0" err="1">
                <a:solidFill>
                  <a:srgbClr val="FF0000"/>
                </a:solidFill>
              </a:rPr>
              <a:t>Гвидона</a:t>
            </a:r>
            <a:r>
              <a:rPr lang="ru-RU" sz="4900" b="1" dirty="0">
                <a:solidFill>
                  <a:srgbClr val="FF0000"/>
                </a:solidFill>
              </a:rPr>
              <a:t> царевна Лебедь?</a:t>
            </a:r>
            <a:br>
              <a:rPr lang="ru-RU" sz="4900" b="1" dirty="0">
                <a:solidFill>
                  <a:srgbClr val="FF0000"/>
                </a:solidFill>
              </a:rPr>
            </a:br>
            <a:endParaRPr lang="ru-RU" sz="4900" b="1" dirty="0">
              <a:solidFill>
                <a:srgbClr val="FF0000"/>
              </a:solidFill>
            </a:endParaRPr>
          </a:p>
        </p:txBody>
      </p:sp>
      <p:pic>
        <p:nvPicPr>
          <p:cNvPr id="8195" name="Picture 3" descr="C:\Users\Марина\Desktop\фото для презы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622"/>
            <a:ext cx="8760973" cy="657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0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                          </a:t>
            </a:r>
            <a:r>
              <a:rPr lang="ru-RU" sz="6000" dirty="0" smtClean="0">
                <a:solidFill>
                  <a:srgbClr val="FF0000"/>
                </a:solidFill>
              </a:rPr>
              <a:t>В </a:t>
            </a:r>
            <a:r>
              <a:rPr lang="ru-RU" sz="6000" dirty="0">
                <a:solidFill>
                  <a:srgbClr val="FF0000"/>
                </a:solidFill>
              </a:rPr>
              <a:t>«Сказке о царе </a:t>
            </a:r>
            <a:r>
              <a:rPr lang="ru-RU" sz="6000" dirty="0" err="1">
                <a:solidFill>
                  <a:srgbClr val="FF0000"/>
                </a:solidFill>
              </a:rPr>
              <a:t>Салтане</a:t>
            </a:r>
            <a:r>
              <a:rPr lang="ru-RU" sz="6000" dirty="0">
                <a:solidFill>
                  <a:srgbClr val="FF0000"/>
                </a:solidFill>
              </a:rPr>
              <a:t>», какие три чуда были на острове </a:t>
            </a:r>
            <a:r>
              <a:rPr lang="ru-RU" sz="6000" dirty="0" smtClean="0">
                <a:solidFill>
                  <a:srgbClr val="FF0000"/>
                </a:solidFill>
              </a:rPr>
              <a:t>Буяне</a:t>
            </a:r>
            <a:r>
              <a:rPr lang="ru-RU" sz="6000" dirty="0">
                <a:solidFill>
                  <a:srgbClr val="FF0000"/>
                </a:solidFill>
              </a:rPr>
              <a:t>?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белка</a:t>
            </a:r>
            <a:endParaRPr lang="ru-RU" dirty="0"/>
          </a:p>
        </p:txBody>
      </p:sp>
      <p:pic>
        <p:nvPicPr>
          <p:cNvPr id="9218" name="Picture 2" descr="C:\Users\Марина\Desktop\фото для презы\bf3d5c21f36d82a232db5447eaac1a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369300" cy="627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0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Марина\Desktop\фото для презы\img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31837" cy="669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33 богатыря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76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6000" b="1" dirty="0"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</a:rPr>
              <a:t>      царевна Лебедь</a:t>
            </a:r>
            <a:endParaRPr lang="ru-RU" sz="60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Марина\Desktop\фото для презы\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7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К </a:t>
            </a:r>
            <a:r>
              <a:rPr lang="ru-RU" sz="4000" b="1" dirty="0">
                <a:solidFill>
                  <a:srgbClr val="FF0000"/>
                </a:solidFill>
              </a:rPr>
              <a:t>кому обращался королевич Елисей в поисках своей невесты, и кто ему подсказал, где её </a:t>
            </a:r>
            <a:r>
              <a:rPr lang="ru-RU" sz="4000" b="1" dirty="0" smtClean="0">
                <a:solidFill>
                  <a:srgbClr val="FF0000"/>
                </a:solidFill>
              </a:rPr>
              <a:t>искать?</a:t>
            </a:r>
          </a:p>
          <a:p>
            <a:pPr marL="0" indent="0" algn="ctr">
              <a:buNone/>
            </a:pPr>
            <a:r>
              <a:rPr lang="ru-RU" sz="4000" dirty="0" smtClean="0"/>
              <a:t>к </a:t>
            </a:r>
            <a:r>
              <a:rPr lang="ru-RU" sz="4000" dirty="0"/>
              <a:t>солнцу, месяцу и ветру;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подсказал ветер</a:t>
            </a:r>
            <a:endParaRPr lang="ru-RU" sz="4000" dirty="0"/>
          </a:p>
          <a:p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Марина\Desktop\фото для презы\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76225"/>
            <a:ext cx="8410575" cy="630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6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«</a:t>
            </a:r>
            <a:r>
              <a:rPr lang="ru-RU" sz="3600" b="1" dirty="0">
                <a:solidFill>
                  <a:srgbClr val="FF0000"/>
                </a:solidFill>
              </a:rPr>
              <a:t>Не гонялся бы ты, поп, за дешевизной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72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Давая попу щелчки, что приговаривал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Балда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с укоризной?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314" name="Picture 2" descr="C:\Users\Марина\Desktop\фото для презы\main_21657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8832"/>
            <a:ext cx="8385944" cy="60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28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</a:rPr>
              <a:t>Кто дал царю </a:t>
            </a:r>
            <a:r>
              <a:rPr lang="ru-RU" sz="4400" b="1" dirty="0" err="1">
                <a:solidFill>
                  <a:srgbClr val="FF0000"/>
                </a:solidFill>
              </a:rPr>
              <a:t>Дадону</a:t>
            </a:r>
            <a:r>
              <a:rPr lang="ru-RU" sz="4400" b="1" dirty="0">
                <a:solidFill>
                  <a:srgbClr val="FF0000"/>
                </a:solidFill>
              </a:rPr>
              <a:t> золотого </a:t>
            </a:r>
            <a:r>
              <a:rPr lang="ru-RU" sz="4400" b="1" dirty="0" smtClean="0">
                <a:solidFill>
                  <a:srgbClr val="FF0000"/>
                </a:solidFill>
              </a:rPr>
              <a:t>петушка?</a:t>
            </a:r>
            <a:r>
              <a:rPr lang="ru-RU" sz="4400" dirty="0" smtClean="0"/>
              <a:t> </a:t>
            </a:r>
          </a:p>
          <a:p>
            <a:pPr marL="0" indent="0" algn="ctr">
              <a:buNone/>
            </a:pPr>
            <a:r>
              <a:rPr lang="ru-RU" sz="4400" dirty="0" smtClean="0"/>
              <a:t>мудрец-звездочёт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Марина\Desktop\фото для презы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006"/>
            <a:ext cx="8748464" cy="656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93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 algn="ctr">
              <a:buNone/>
            </a:pPr>
            <a:r>
              <a:rPr lang="ru-RU" sz="4800" dirty="0"/>
              <a:t> </a:t>
            </a:r>
            <a:r>
              <a:rPr lang="ru-RU" sz="4800" dirty="0" smtClean="0"/>
              <a:t>            конюха, повара      и                  плотника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 «Сказке о попе и о работнике его </a:t>
            </a:r>
            <a:r>
              <a:rPr lang="ru-RU" b="1" dirty="0" err="1" smtClean="0">
                <a:solidFill>
                  <a:srgbClr val="FF0000"/>
                </a:solidFill>
              </a:rPr>
              <a:t>Балде</a:t>
            </a:r>
            <a:r>
              <a:rPr lang="ru-RU" b="1" dirty="0" smtClean="0">
                <a:solidFill>
                  <a:srgbClr val="FF0000"/>
                </a:solidFill>
              </a:rPr>
              <a:t>», каких работников искал поп на базаре?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16386" name="Picture 2" descr="C:\Users\Марина\Desktop\фото для презы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5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Марина\Desktop\фото для презы\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491"/>
            <a:ext cx="9087345" cy="681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94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294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Викторина по сказкам А.С.Пушкина (для уч-ся нач.кл.)</vt:lpstr>
      <vt:lpstr>Презентация PowerPoint</vt:lpstr>
      <vt:lpstr>Презентация PowerPoint</vt:lpstr>
      <vt:lpstr> Как звали царя в «Сказке о золотом петушке»? </vt:lpstr>
      <vt:lpstr>В какой сказке А.С.Пушкина «живёт» Шамаханская царица?</vt:lpstr>
      <vt:lpstr>С какими словами обращалась царица к зеркальцу в «Сказке о мёртвой царевне и о семи богатырях»? </vt:lpstr>
      <vt:lpstr>Как старуха бранила старика в «Сказке о рыбаке и рыбке»? </vt:lpstr>
      <vt:lpstr> В каких насекомых превращала князя Гвидона царевна Лебедь? </vt:lpstr>
      <vt:lpstr>белка</vt:lpstr>
      <vt:lpstr>33 богатыря</vt:lpstr>
      <vt:lpstr>Презентация PowerPoint</vt:lpstr>
      <vt:lpstr>Презентация PowerPoint</vt:lpstr>
      <vt:lpstr>Давая попу щелчки, что приговаривал Балда с укоризной? </vt:lpstr>
      <vt:lpstr>Презентация PowerPoint</vt:lpstr>
      <vt:lpstr>В «Сказке о попе и о работнике его Балде», каких работников искал поп на базаре?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сказкам А.С.Пушкина (для уч-ся нач.кл.)</dc:title>
  <dc:creator>Марина</dc:creator>
  <cp:lastModifiedBy>Марина</cp:lastModifiedBy>
  <cp:revision>15</cp:revision>
  <dcterms:created xsi:type="dcterms:W3CDTF">2018-09-17T19:01:26Z</dcterms:created>
  <dcterms:modified xsi:type="dcterms:W3CDTF">2018-09-17T21:16:27Z</dcterms:modified>
</cp:coreProperties>
</file>