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6" r:id="rId3"/>
    <p:sldId id="258" r:id="rId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1406" y="-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73021-F56B-4A9C-BFA6-11529E28CA32}" type="datetimeFigureOut">
              <a:rPr lang="ru-RU" smtClean="0"/>
              <a:t>17.10.2018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49AD7-E900-4D0D-85D7-899FEEAE5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66457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73021-F56B-4A9C-BFA6-11529E28CA32}" type="datetimeFigureOut">
              <a:rPr lang="ru-RU" smtClean="0"/>
              <a:t>17.10.2018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49AD7-E900-4D0D-85D7-899FEEAE5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185783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73021-F56B-4A9C-BFA6-11529E28CA32}" type="datetimeFigureOut">
              <a:rPr lang="ru-RU" smtClean="0"/>
              <a:t>17.10.2018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49AD7-E900-4D0D-85D7-899FEEAE5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220761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73021-F56B-4A9C-BFA6-11529E28CA32}" type="datetimeFigureOut">
              <a:rPr lang="ru-RU" smtClean="0"/>
              <a:t>17.10.2018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49AD7-E900-4D0D-85D7-899FEEAE5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077354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73021-F56B-4A9C-BFA6-11529E28CA32}" type="datetimeFigureOut">
              <a:rPr lang="ru-RU" smtClean="0"/>
              <a:t>17.10.2018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49AD7-E900-4D0D-85D7-899FEEAE5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63294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73021-F56B-4A9C-BFA6-11529E28CA32}" type="datetimeFigureOut">
              <a:rPr lang="ru-RU" smtClean="0"/>
              <a:t>17.10.2018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49AD7-E900-4D0D-85D7-899FEEAE5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3831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73021-F56B-4A9C-BFA6-11529E28CA32}" type="datetimeFigureOut">
              <a:rPr lang="ru-RU" smtClean="0"/>
              <a:t>17.10.2018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49AD7-E900-4D0D-85D7-899FEEAE5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158591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73021-F56B-4A9C-BFA6-11529E28CA32}" type="datetimeFigureOut">
              <a:rPr lang="ru-RU" smtClean="0"/>
              <a:t>17.10.2018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49AD7-E900-4D0D-85D7-899FEEAE5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747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73021-F56B-4A9C-BFA6-11529E28CA32}" type="datetimeFigureOut">
              <a:rPr lang="ru-RU" smtClean="0"/>
              <a:t>17.10.2018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49AD7-E900-4D0D-85D7-899FEEAE5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38819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73021-F56B-4A9C-BFA6-11529E28CA32}" type="datetimeFigureOut">
              <a:rPr lang="ru-RU" smtClean="0"/>
              <a:t>17.10.2018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49AD7-E900-4D0D-85D7-899FEEAE5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28547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73021-F56B-4A9C-BFA6-11529E28CA32}" type="datetimeFigureOut">
              <a:rPr lang="ru-RU" smtClean="0"/>
              <a:t>17.10.2018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849AD7-E900-4D0D-85D7-899FEEAE5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63106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0000">
            <a:alpha val="57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773021-F56B-4A9C-BFA6-11529E28CA32}" type="datetimeFigureOut">
              <a:rPr lang="ru-RU" smtClean="0"/>
              <a:t>17.10.2018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849AD7-E900-4D0D-85D7-899FEEAE5D96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30771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200" dirty="0" smtClean="0"/>
              <a:t>Месячник Безопасности в МОУ «</a:t>
            </a:r>
            <a:r>
              <a:rPr lang="ru-RU" sz="3200" dirty="0" err="1" smtClean="0"/>
              <a:t>Щербининская</a:t>
            </a:r>
            <a:r>
              <a:rPr lang="ru-RU" sz="3200" dirty="0" smtClean="0"/>
              <a:t> ООШ»</a:t>
            </a:r>
            <a:endParaRPr lang="ru-RU" sz="32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Классный час в 5 классе «Жить без опасностей!»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 smtClean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ru-RU" dirty="0" smtClean="0"/>
              <a:t>Классный час 8 классе «Экстремизм»</a:t>
            </a:r>
            <a:endParaRPr lang="ru-RU" dirty="0"/>
          </a:p>
        </p:txBody>
      </p:sp>
      <p:pic>
        <p:nvPicPr>
          <p:cNvPr id="9" name="Рисунок 8" descr="C:\Users\HP\Desktop\для отчета безопасности\кл.час о безопасности 5 класс\20181004_141557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36912"/>
            <a:ext cx="4104456" cy="27363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Объект 9" descr="C:\Users\HP\Desktop\для отчета безопасности\кл.час про экстремизм 8 класс\IMG_20181004_140530.jpg"/>
          <p:cNvPicPr>
            <a:picLocks noGrp="1"/>
          </p:cNvPicPr>
          <p:nvPr>
            <p:ph sz="quarter" idx="4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5025" y="2634853"/>
            <a:ext cx="4041775" cy="303133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28082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12777" y="260648"/>
            <a:ext cx="7772400" cy="1470025"/>
          </a:xfrm>
        </p:spPr>
        <p:txBody>
          <a:bodyPr>
            <a:normAutofit/>
          </a:bodyPr>
          <a:lstStyle/>
          <a:p>
            <a:r>
              <a:rPr lang="ru-RU" sz="1800" dirty="0">
                <a:solidFill>
                  <a:srgbClr val="000000"/>
                </a:solidFill>
                <a:latin typeface="Georgia"/>
              </a:rPr>
              <a:t>Информационное занятие о ложных сообщениях про террористический акт</a:t>
            </a:r>
            <a:endParaRPr lang="ru-RU" sz="18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416420" y="3933056"/>
            <a:ext cx="6400800" cy="1752600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8" name="Рисунок 7" descr="C:\Users\HP\Desktop\IMG_20180928_112204.jpg"/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4974" y="1772816"/>
            <a:ext cx="2812969" cy="3931285"/>
          </a:xfrm>
          <a:prstGeom prst="rect">
            <a:avLst/>
          </a:prstGeom>
          <a:noFill/>
          <a:ln>
            <a:noFill/>
          </a:ln>
        </p:spPr>
      </p:pic>
      <p:pic>
        <p:nvPicPr>
          <p:cNvPr id="9" name="Рисунок 8" descr="C:\Users\HP\Desktop\IMG_20180928_112503.jpg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1785062"/>
            <a:ext cx="3849608" cy="18599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C:\Users\HP\Desktop\IMG_20180928_112259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4008" y="3738458"/>
            <a:ext cx="3849608" cy="191506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23066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3600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620688"/>
            <a:ext cx="7920880" cy="639762"/>
          </a:xfrm>
        </p:spPr>
        <p:txBody>
          <a:bodyPr>
            <a:normAutofit/>
          </a:bodyPr>
          <a:lstStyle/>
          <a:p>
            <a:r>
              <a:rPr lang="ru-RU" sz="2800" dirty="0" smtClean="0"/>
              <a:t>       Выставка рисунков в начальных классах</a:t>
            </a:r>
            <a:endParaRPr lang="ru-RU" sz="2800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4008" y="692696"/>
            <a:ext cx="4041775" cy="639762"/>
          </a:xfrm>
        </p:spPr>
        <p:txBody>
          <a:bodyPr>
            <a:normAutofit/>
          </a:bodyPr>
          <a:lstStyle/>
          <a:p>
            <a:endParaRPr lang="ru-RU" dirty="0"/>
          </a:p>
        </p:txBody>
      </p:sp>
      <p:pic>
        <p:nvPicPr>
          <p:cNvPr id="9" name="Объект 8" descr="C:\Users\HP\Desktop\для отчета безопасности\DSC_0931.JPG"/>
          <p:cNvPicPr>
            <a:picLocks noGrp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916832"/>
            <a:ext cx="4392488" cy="32403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" name="Объект 14" descr="C:\Users\HP\Desktop\для отчета безопасности\image_image_44946.JPG"/>
          <p:cNvPicPr>
            <a:picLocks noGrp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4" t="13001" r="3902"/>
          <a:stretch/>
        </p:blipFill>
        <p:spPr bwMode="auto">
          <a:xfrm>
            <a:off x="4932040" y="1916832"/>
            <a:ext cx="4032448" cy="324036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53339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Метро">
      <a:dk1>
        <a:sysClr val="windowText" lastClr="000000"/>
      </a:dk1>
      <a:lt1>
        <a:sysClr val="window" lastClr="FFFFFF"/>
      </a:lt1>
      <a:dk2>
        <a:srgbClr val="4E5B6F"/>
      </a:dk2>
      <a:lt2>
        <a:srgbClr val="D6ECFF"/>
      </a:lt2>
      <a:accent1>
        <a:srgbClr val="7FD13B"/>
      </a:accent1>
      <a:accent2>
        <a:srgbClr val="EA157A"/>
      </a:accent2>
      <a:accent3>
        <a:srgbClr val="FEB80A"/>
      </a:accent3>
      <a:accent4>
        <a:srgbClr val="00ADDC"/>
      </a:accent4>
      <a:accent5>
        <a:srgbClr val="738AC8"/>
      </a:accent5>
      <a:accent6>
        <a:srgbClr val="1AB39F"/>
      </a:accent6>
      <a:hlink>
        <a:srgbClr val="EB8803"/>
      </a:hlink>
      <a:folHlink>
        <a:srgbClr val="5F7791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66</TotalTime>
  <Words>39</Words>
  <Application>Microsoft Office PowerPoint</Application>
  <PresentationFormat>Экран (4:3)</PresentationFormat>
  <Paragraphs>10</Paragraphs>
  <Slides>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Месячник Безопасности в МОУ «Щербининская ООШ»</vt:lpstr>
      <vt:lpstr>Информационное занятие о ложных сообщениях про террористический акт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Месячник безопасности </dc:title>
  <dc:creator>HP</dc:creator>
  <cp:lastModifiedBy>HP</cp:lastModifiedBy>
  <cp:revision>7</cp:revision>
  <dcterms:created xsi:type="dcterms:W3CDTF">2018-09-25T20:18:24Z</dcterms:created>
  <dcterms:modified xsi:type="dcterms:W3CDTF">2018-10-17T20:07:19Z</dcterms:modified>
</cp:coreProperties>
</file>