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698C-D185-491F-B54B-DA64B3FE4ABB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0DD0-AEEC-4CC5-A544-94F8DB1C9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74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698C-D185-491F-B54B-DA64B3FE4ABB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0DD0-AEEC-4CC5-A544-94F8DB1C9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892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698C-D185-491F-B54B-DA64B3FE4ABB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0DD0-AEEC-4CC5-A544-94F8DB1C9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900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698C-D185-491F-B54B-DA64B3FE4ABB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0DD0-AEEC-4CC5-A544-94F8DB1C9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03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698C-D185-491F-B54B-DA64B3FE4ABB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0DD0-AEEC-4CC5-A544-94F8DB1C9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581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698C-D185-491F-B54B-DA64B3FE4ABB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0DD0-AEEC-4CC5-A544-94F8DB1C9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467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698C-D185-491F-B54B-DA64B3FE4ABB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0DD0-AEEC-4CC5-A544-94F8DB1C9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613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698C-D185-491F-B54B-DA64B3FE4ABB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0DD0-AEEC-4CC5-A544-94F8DB1C9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770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698C-D185-491F-B54B-DA64B3FE4ABB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0DD0-AEEC-4CC5-A544-94F8DB1C9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710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698C-D185-491F-B54B-DA64B3FE4ABB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0DD0-AEEC-4CC5-A544-94F8DB1C9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080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6698C-D185-491F-B54B-DA64B3FE4ABB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60DD0-AEEC-4CC5-A544-94F8DB1C9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873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6698C-D185-491F-B54B-DA64B3FE4ABB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60DD0-AEEC-4CC5-A544-94F8DB1C9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571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Месячник ПДД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5 класс . Игра по правилам дорожного движения «Автопробег»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P\Desktop\для отчета пдд\5 класс фото пдд\20180925_11020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0928"/>
            <a:ext cx="4582937" cy="257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P\Desktop\для отчета пдд\5 класс фото пдд\20180925_11043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1556791"/>
            <a:ext cx="3676667" cy="206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P\Desktop\для отчета пдд\5 класс фото пдд\20180925_1105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044" y="3861048"/>
            <a:ext cx="3716671" cy="209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48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 класс. «Посвящение в пешеходы»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HP\Desktop\для отчета пдд\ПДД\IMG_143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35448"/>
            <a:ext cx="4040188" cy="303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P\Desktop\для отчета пдд\ПДД\IMG_143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634853"/>
            <a:ext cx="4041775" cy="303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73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Кукольный театр </a:t>
            </a:r>
            <a:br>
              <a:rPr lang="ru-RU" sz="2800" dirty="0" smtClean="0"/>
            </a:br>
            <a:r>
              <a:rPr lang="ru-RU" sz="2800" dirty="0" smtClean="0"/>
              <a:t>«Дорожные приключения Буратино»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HP\Desktop\для отчета пдд\кукольный театр по ПДД\IMG_149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1484785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HP\Desktop\для отчета пдд\кукольный театр по ПДД\IMG_15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3680148" cy="276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C:\Users\HP\Desktop\для отчета пдд\кукольный театр по ПДД\IMG_148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437112"/>
            <a:ext cx="2934335" cy="2199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669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23</Words>
  <Application>Microsoft Office PowerPoint</Application>
  <PresentationFormat>Экран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Месячник ПДД</vt:lpstr>
      <vt:lpstr>1 класс. «Посвящение в пешеходы»</vt:lpstr>
      <vt:lpstr>Кукольный театр  «Дорожные приключения Буратино»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Месячник ПДД</dc:title>
  <dc:creator>HP</dc:creator>
  <cp:lastModifiedBy>HP</cp:lastModifiedBy>
  <cp:revision>2</cp:revision>
  <dcterms:created xsi:type="dcterms:W3CDTF">2018-10-21T20:28:44Z</dcterms:created>
  <dcterms:modified xsi:type="dcterms:W3CDTF">2018-10-21T20:54:45Z</dcterms:modified>
</cp:coreProperties>
</file>