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8" r:id="rId3"/>
    <p:sldId id="260" r:id="rId4"/>
    <p:sldId id="259" r:id="rId5"/>
    <p:sldId id="261" r:id="rId6"/>
    <p:sldId id="262" r:id="rId7"/>
    <p:sldId id="263" r:id="rId8"/>
    <p:sldId id="265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388" autoAdjust="0"/>
  </p:normalViewPr>
  <p:slideViewPr>
    <p:cSldViewPr>
      <p:cViewPr varScale="1">
        <p:scale>
          <a:sx n="74" d="100"/>
          <a:sy n="74" d="100"/>
        </p:scale>
        <p:origin x="-56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4E1DB41-D2ED-46EB-A692-2A6B329E7F18}" type="datetimeFigureOut">
              <a:rPr lang="ru-RU" smtClean="0"/>
              <a:t>04.10.2018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EE6FE75-53BF-4EE5-A8A6-9CD2B32471CA}" type="slidenum">
              <a:rPr lang="ru-RU" smtClean="0"/>
              <a:t>‹#›</a:t>
            </a:fld>
            <a:endParaRPr lang="ru-RU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advClick="0" advTm="1200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1DB41-D2ED-46EB-A692-2A6B329E7F18}" type="datetimeFigureOut">
              <a:rPr lang="ru-RU" smtClean="0"/>
              <a:t>04.10.2018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6FE75-53BF-4EE5-A8A6-9CD2B32471CA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advClick="0" advTm="1200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1DB41-D2ED-46EB-A692-2A6B329E7F18}" type="datetimeFigureOut">
              <a:rPr lang="ru-RU" smtClean="0"/>
              <a:t>04.10.2018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6FE75-53BF-4EE5-A8A6-9CD2B32471CA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advClick="0" advTm="1200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1DB41-D2ED-46EB-A692-2A6B329E7F18}" type="datetimeFigureOut">
              <a:rPr lang="ru-RU" smtClean="0"/>
              <a:t>04.10.2018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6FE75-53BF-4EE5-A8A6-9CD2B32471CA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 advClick="0" advTm="1200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1DB41-D2ED-46EB-A692-2A6B329E7F18}" type="datetimeFigureOut">
              <a:rPr lang="ru-RU" smtClean="0"/>
              <a:t>04.10.2018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6FE75-53BF-4EE5-A8A6-9CD2B32471CA}" type="slidenum">
              <a:rPr lang="ru-RU" smtClean="0"/>
              <a:t>‹#›</a:t>
            </a:fld>
            <a:endParaRPr lang="ru-RU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advClick="0" advTm="1200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1DB41-D2ED-46EB-A692-2A6B329E7F18}" type="datetimeFigureOut">
              <a:rPr lang="ru-RU" smtClean="0"/>
              <a:t>04.10.2018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6FE75-53BF-4EE5-A8A6-9CD2B32471CA}" type="slidenum">
              <a:rPr lang="ru-RU" smtClean="0"/>
              <a:t>‹#›</a:t>
            </a:fld>
            <a:endParaRPr lang="ru-RU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advClick="0" advTm="1200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1DB41-D2ED-46EB-A692-2A6B329E7F18}" type="datetimeFigureOut">
              <a:rPr lang="ru-RU" smtClean="0"/>
              <a:t>04.10.2018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6FE75-53BF-4EE5-A8A6-9CD2B32471C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advClick="0" advTm="1200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1DB41-D2ED-46EB-A692-2A6B329E7F18}" type="datetimeFigureOut">
              <a:rPr lang="ru-RU" smtClean="0"/>
              <a:t>04.10.2018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6FE75-53BF-4EE5-A8A6-9CD2B32471C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advClick="0" advTm="1200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1DB41-D2ED-46EB-A692-2A6B329E7F18}" type="datetimeFigureOut">
              <a:rPr lang="ru-RU" smtClean="0"/>
              <a:t>04.10.2018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6FE75-53BF-4EE5-A8A6-9CD2B32471C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advClick="0" advTm="1200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1DB41-D2ED-46EB-A692-2A6B329E7F18}" type="datetimeFigureOut">
              <a:rPr lang="ru-RU" smtClean="0"/>
              <a:t>04.10.2018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6FE75-53BF-4EE5-A8A6-9CD2B32471CA}" type="slidenum">
              <a:rPr lang="ru-RU" smtClean="0"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advClick="0" advTm="1200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1DB41-D2ED-46EB-A692-2A6B329E7F18}" type="datetimeFigureOut">
              <a:rPr lang="ru-RU" smtClean="0"/>
              <a:t>04.10.2018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6FE75-53BF-4EE5-A8A6-9CD2B32471CA}" type="slidenum">
              <a:rPr lang="ru-RU" smtClean="0"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advClick="0" advTm="12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-26000"/>
                    </a14:imgEffect>
                  </a14:imgLayer>
                </a14:imgProps>
              </a:ext>
            </a:extLst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04E1DB41-D2ED-46EB-A692-2A6B329E7F18}" type="datetimeFigureOut">
              <a:rPr lang="ru-RU" smtClean="0"/>
              <a:t>04.10.2018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9EE6FE75-53BF-4EE5-A8A6-9CD2B32471CA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advClick="0" advTm="12000"/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1772816"/>
            <a:ext cx="7704856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7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anose="02050604050505020204" pitchFamily="18" charset="0"/>
              </a:rPr>
              <a:t>Педагогическая </a:t>
            </a:r>
          </a:p>
          <a:p>
            <a:pPr algn="ctr"/>
            <a:r>
              <a:rPr lang="ru-RU" sz="7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okman Old Style" panose="02050604050505020204" pitchFamily="18" charset="0"/>
              </a:rPr>
              <a:t>династия</a:t>
            </a:r>
            <a:endParaRPr lang="ru-RU" sz="7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pic>
        <p:nvPicPr>
          <p:cNvPr id="3" name="Чему учат в школе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676456" y="6390456"/>
            <a:ext cx="467544" cy="467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647609"/>
      </p:ext>
    </p:extLst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дминистратор\Desktop\Педагогическая династия\Таисия Михайловна Смирнова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584" y="476672"/>
            <a:ext cx="3672408" cy="5785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283968" y="122260"/>
            <a:ext cx="4677816" cy="6340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chemeClr val="bg1">
                    <a:lumMod val="95000"/>
                  </a:schemeClr>
                </a:solidFill>
              </a:rPr>
              <a:t>Таисия Михайловна Смирнова – </a:t>
            </a:r>
            <a:endParaRPr lang="ru-RU" sz="3200" b="1" dirty="0" smtClean="0">
              <a:solidFill>
                <a:schemeClr val="bg1">
                  <a:lumMod val="95000"/>
                </a:schemeClr>
              </a:solidFill>
            </a:endParaRPr>
          </a:p>
          <a:p>
            <a:pPr algn="ctr"/>
            <a:r>
              <a:rPr lang="ru-RU" sz="3200" b="1" dirty="0" smtClean="0">
                <a:solidFill>
                  <a:schemeClr val="bg1">
                    <a:lumMod val="95000"/>
                  </a:schemeClr>
                </a:solidFill>
              </a:rPr>
              <a:t>тётя  </a:t>
            </a:r>
            <a:r>
              <a:rPr lang="ru-RU" sz="3200" b="1" dirty="0">
                <a:solidFill>
                  <a:schemeClr val="bg1">
                    <a:lumMod val="95000"/>
                  </a:schemeClr>
                </a:solidFill>
              </a:rPr>
              <a:t>Андреевой </a:t>
            </a:r>
            <a:endParaRPr lang="ru-RU" sz="3200" b="1" dirty="0" smtClean="0">
              <a:solidFill>
                <a:schemeClr val="bg1">
                  <a:lumMod val="95000"/>
                </a:schemeClr>
              </a:solidFill>
            </a:endParaRPr>
          </a:p>
          <a:p>
            <a:pPr algn="ctr"/>
            <a:r>
              <a:rPr lang="ru-RU" sz="3200" b="1" dirty="0" smtClean="0">
                <a:solidFill>
                  <a:schemeClr val="bg1">
                    <a:lumMod val="95000"/>
                  </a:schemeClr>
                </a:solidFill>
              </a:rPr>
              <a:t>Елены Николаевны. </a:t>
            </a:r>
          </a:p>
          <a:p>
            <a:endParaRPr lang="ru-RU" sz="3200" b="1" dirty="0" smtClean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ru-RU" sz="3000" b="1" dirty="0" smtClean="0">
                <a:solidFill>
                  <a:schemeClr val="bg1">
                    <a:lumMod val="95000"/>
                  </a:schemeClr>
                </a:solidFill>
              </a:rPr>
              <a:t>Проработала </a:t>
            </a:r>
            <a:r>
              <a:rPr lang="ru-RU" sz="3000" b="1" dirty="0" smtClean="0">
                <a:solidFill>
                  <a:schemeClr val="bg1">
                    <a:lumMod val="95000"/>
                  </a:schemeClr>
                </a:solidFill>
              </a:rPr>
              <a:t>учителем начальных классов </a:t>
            </a:r>
          </a:p>
          <a:p>
            <a:r>
              <a:rPr lang="ru-RU" sz="3000" b="1" dirty="0" smtClean="0">
                <a:solidFill>
                  <a:schemeClr val="bg1">
                    <a:lumMod val="95000"/>
                  </a:schemeClr>
                </a:solidFill>
              </a:rPr>
              <a:t>в </a:t>
            </a:r>
            <a:r>
              <a:rPr lang="ru-RU" sz="3000" b="1" dirty="0" err="1">
                <a:solidFill>
                  <a:schemeClr val="bg1">
                    <a:lumMod val="95000"/>
                  </a:schemeClr>
                </a:solidFill>
              </a:rPr>
              <a:t>Славновской</a:t>
            </a:r>
            <a:r>
              <a:rPr lang="ru-RU" sz="3000" b="1" dirty="0">
                <a:solidFill>
                  <a:schemeClr val="bg1">
                    <a:lumMod val="95000"/>
                  </a:schemeClr>
                </a:solidFill>
              </a:rPr>
              <a:t> школе </a:t>
            </a:r>
            <a:endParaRPr lang="ru-RU" sz="3000" b="1" dirty="0" smtClean="0">
              <a:solidFill>
                <a:schemeClr val="bg1">
                  <a:lumMod val="95000"/>
                </a:schemeClr>
              </a:solidFill>
            </a:endParaRPr>
          </a:p>
          <a:p>
            <a:pPr algn="ctr"/>
            <a:r>
              <a:rPr lang="ru-RU" sz="3600" b="1" i="1" dirty="0" smtClean="0">
                <a:solidFill>
                  <a:schemeClr val="bg1">
                    <a:lumMod val="95000"/>
                  </a:schemeClr>
                </a:solidFill>
              </a:rPr>
              <a:t>54</a:t>
            </a:r>
            <a:r>
              <a:rPr lang="ru-RU" sz="3000" b="1" dirty="0" smtClean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ru-RU" sz="3000" b="1" dirty="0">
                <a:solidFill>
                  <a:schemeClr val="bg1">
                    <a:lumMod val="95000"/>
                  </a:schemeClr>
                </a:solidFill>
              </a:rPr>
              <a:t>года. </a:t>
            </a:r>
            <a:endParaRPr lang="ru-RU" sz="3000" b="1" dirty="0" smtClean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ru-RU" sz="3000" b="1" dirty="0" smtClean="0">
                <a:solidFill>
                  <a:schemeClr val="bg1">
                    <a:lumMod val="95000"/>
                  </a:schemeClr>
                </a:solidFill>
              </a:rPr>
              <a:t>Имела </a:t>
            </a:r>
            <a:r>
              <a:rPr lang="ru-RU" sz="3000" b="1" dirty="0">
                <a:solidFill>
                  <a:schemeClr val="bg1">
                    <a:lumMod val="95000"/>
                  </a:schemeClr>
                </a:solidFill>
              </a:rPr>
              <a:t>награды: Отличник Просвещения, медаль за многолетний труд, орден Ленина.</a:t>
            </a:r>
            <a:endParaRPr lang="ru-RU" sz="3000" b="1" dirty="0" smtClean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9601944"/>
      </p:ext>
    </p:extLst>
  </p:cSld>
  <p:clrMapOvr>
    <a:masterClrMapping/>
  </p:clrMapOvr>
  <p:transition advClick="0" advTm="1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Администратор\Desktop\Педагогическая династия\Андреева Елена Николаевна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34" y="2634941"/>
            <a:ext cx="5531477" cy="4148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23528" y="122260"/>
            <a:ext cx="8638256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bg1">
                    <a:lumMod val="95000"/>
                  </a:schemeClr>
                </a:solidFill>
              </a:rPr>
              <a:t>Елена Николаевна </a:t>
            </a:r>
          </a:p>
          <a:p>
            <a:pPr algn="ctr"/>
            <a:r>
              <a:rPr lang="ru-RU" sz="3200" b="1" dirty="0" smtClean="0">
                <a:solidFill>
                  <a:schemeClr val="bg1">
                    <a:lumMod val="95000"/>
                  </a:schemeClr>
                </a:solidFill>
              </a:rPr>
              <a:t>Андреева – работает учителем </a:t>
            </a:r>
          </a:p>
          <a:p>
            <a:pPr algn="ctr"/>
            <a:r>
              <a:rPr lang="ru-RU" sz="3200" b="1" dirty="0" smtClean="0">
                <a:solidFill>
                  <a:schemeClr val="bg1">
                    <a:lumMod val="95000"/>
                  </a:schemeClr>
                </a:solidFill>
              </a:rPr>
              <a:t>в МОУ «</a:t>
            </a:r>
            <a:r>
              <a:rPr lang="ru-RU" sz="3200" b="1" dirty="0" err="1" smtClean="0">
                <a:solidFill>
                  <a:schemeClr val="bg1">
                    <a:lumMod val="95000"/>
                  </a:schemeClr>
                </a:solidFill>
              </a:rPr>
              <a:t>Щербининская</a:t>
            </a:r>
            <a:r>
              <a:rPr lang="ru-RU" sz="3200" b="1" dirty="0" smtClean="0">
                <a:solidFill>
                  <a:schemeClr val="bg1">
                    <a:lumMod val="95000"/>
                  </a:schemeClr>
                </a:solidFill>
              </a:rPr>
              <a:t> ООШ» </a:t>
            </a:r>
          </a:p>
          <a:p>
            <a:pPr algn="ctr"/>
            <a:r>
              <a:rPr lang="ru-RU" sz="3200" b="1" dirty="0" smtClean="0">
                <a:solidFill>
                  <a:schemeClr val="bg1">
                    <a:lumMod val="95000"/>
                  </a:schemeClr>
                </a:solidFill>
              </a:rPr>
              <a:t>Общий стаж педагогической деятельности </a:t>
            </a:r>
          </a:p>
          <a:p>
            <a:pPr algn="ctr"/>
            <a:r>
              <a:rPr lang="ru-RU" sz="3600" b="1" i="1" dirty="0" smtClean="0">
                <a:solidFill>
                  <a:schemeClr val="bg1">
                    <a:lumMod val="95000"/>
                  </a:schemeClr>
                </a:solidFill>
              </a:rPr>
              <a:t>53</a:t>
            </a:r>
            <a:r>
              <a:rPr lang="ru-RU" sz="3200" b="1" dirty="0" smtClean="0">
                <a:solidFill>
                  <a:schemeClr val="bg1">
                    <a:lumMod val="95000"/>
                  </a:schemeClr>
                </a:solidFill>
              </a:rPr>
              <a:t> года.</a:t>
            </a:r>
          </a:p>
        </p:txBody>
      </p:sp>
      <p:pic>
        <p:nvPicPr>
          <p:cNvPr id="3075" name="Picture 3" descr="C:\Users\Администратор\Desktop\Педагогическая династия\Андреева Елена Николаевна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717032"/>
            <a:ext cx="4104456" cy="3078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3252050"/>
      </p:ext>
    </p:extLst>
  </p:cSld>
  <p:clrMapOvr>
    <a:masterClrMapping/>
  </p:clrMapOvr>
  <p:transition advClick="0" advTm="1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Администратор\Desktop\Педагогическая династия\Сергей Алексеевич Андреев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763227"/>
            <a:ext cx="3672408" cy="5354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9512" y="729411"/>
            <a:ext cx="460851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0" b="1" dirty="0" smtClean="0">
                <a:solidFill>
                  <a:schemeClr val="bg1">
                    <a:lumMod val="95000"/>
                  </a:schemeClr>
                </a:solidFill>
              </a:rPr>
              <a:t>Сергей </a:t>
            </a:r>
            <a:r>
              <a:rPr lang="ru-RU" sz="3000" b="1" dirty="0">
                <a:solidFill>
                  <a:schemeClr val="bg1">
                    <a:lumMod val="95000"/>
                  </a:schemeClr>
                </a:solidFill>
              </a:rPr>
              <a:t>Алексеевич</a:t>
            </a:r>
            <a:r>
              <a:rPr lang="ru-RU" sz="3000" b="1" dirty="0" smtClean="0">
                <a:solidFill>
                  <a:schemeClr val="bg1">
                    <a:lumMod val="95000"/>
                  </a:schemeClr>
                </a:solidFill>
              </a:rPr>
              <a:t> </a:t>
            </a:r>
          </a:p>
          <a:p>
            <a:pPr algn="ctr"/>
            <a:r>
              <a:rPr lang="ru-RU" sz="3000" b="1" dirty="0" smtClean="0">
                <a:solidFill>
                  <a:schemeClr val="bg1">
                    <a:lumMod val="95000"/>
                  </a:schemeClr>
                </a:solidFill>
              </a:rPr>
              <a:t>Андреев </a:t>
            </a:r>
            <a:r>
              <a:rPr lang="ru-RU" sz="3000" dirty="0" smtClean="0">
                <a:solidFill>
                  <a:schemeClr val="bg1">
                    <a:lumMod val="95000"/>
                  </a:schemeClr>
                </a:solidFill>
              </a:rPr>
              <a:t>– </a:t>
            </a:r>
          </a:p>
          <a:p>
            <a:pPr algn="ctr"/>
            <a:r>
              <a:rPr lang="ru-RU" sz="3000" b="1" dirty="0" smtClean="0">
                <a:solidFill>
                  <a:schemeClr val="bg1">
                    <a:lumMod val="95000"/>
                  </a:schemeClr>
                </a:solidFill>
              </a:rPr>
              <a:t>муж </a:t>
            </a:r>
          </a:p>
          <a:p>
            <a:pPr algn="ctr"/>
            <a:r>
              <a:rPr lang="ru-RU" sz="3000" b="1" dirty="0" smtClean="0">
                <a:solidFill>
                  <a:schemeClr val="bg1">
                    <a:lumMod val="95000"/>
                  </a:schemeClr>
                </a:solidFill>
              </a:rPr>
              <a:t>Андреевой </a:t>
            </a:r>
            <a:r>
              <a:rPr lang="ru-RU" sz="3000" b="1" dirty="0">
                <a:solidFill>
                  <a:schemeClr val="bg1">
                    <a:lumMod val="95000"/>
                  </a:schemeClr>
                </a:solidFill>
              </a:rPr>
              <a:t>Е.Н. (умер</a:t>
            </a:r>
            <a:r>
              <a:rPr lang="ru-RU" sz="3000" b="1" dirty="0" smtClean="0">
                <a:solidFill>
                  <a:schemeClr val="bg1">
                    <a:lumMod val="95000"/>
                  </a:schemeClr>
                </a:solidFill>
              </a:rPr>
              <a:t>)</a:t>
            </a:r>
          </a:p>
          <a:p>
            <a:pPr algn="ctr"/>
            <a:r>
              <a:rPr lang="ru-RU" sz="3000" b="1" dirty="0" smtClean="0">
                <a:solidFill>
                  <a:schemeClr val="bg1">
                    <a:lumMod val="95000"/>
                  </a:schemeClr>
                </a:solidFill>
              </a:rPr>
              <a:t>Проработал учителем географии и технического труда </a:t>
            </a:r>
          </a:p>
          <a:p>
            <a:pPr algn="ctr"/>
            <a:r>
              <a:rPr lang="ru-RU" sz="3000" b="1" dirty="0" smtClean="0">
                <a:solidFill>
                  <a:schemeClr val="bg1">
                    <a:lumMod val="95000"/>
                  </a:schemeClr>
                </a:solidFill>
              </a:rPr>
              <a:t>в МОУ «</a:t>
            </a:r>
            <a:r>
              <a:rPr lang="ru-RU" sz="3000" b="1" dirty="0" err="1" smtClean="0">
                <a:solidFill>
                  <a:schemeClr val="bg1">
                    <a:lumMod val="95000"/>
                  </a:schemeClr>
                </a:solidFill>
              </a:rPr>
              <a:t>Щербининская</a:t>
            </a:r>
            <a:r>
              <a:rPr lang="ru-RU" sz="3000" b="1" dirty="0" smtClean="0">
                <a:solidFill>
                  <a:schemeClr val="bg1">
                    <a:lumMod val="95000"/>
                  </a:schemeClr>
                </a:solidFill>
              </a:rPr>
              <a:t> ООШ».</a:t>
            </a:r>
          </a:p>
          <a:p>
            <a:pPr algn="ctr"/>
            <a:r>
              <a:rPr lang="ru-RU" sz="3000" b="1" dirty="0" smtClean="0">
                <a:solidFill>
                  <a:schemeClr val="bg1">
                    <a:lumMod val="95000"/>
                  </a:schemeClr>
                </a:solidFill>
              </a:rPr>
              <a:t>Педагогический стаж –</a:t>
            </a:r>
            <a:r>
              <a:rPr lang="ru-RU" sz="3000" b="1" i="1" dirty="0" smtClean="0">
                <a:solidFill>
                  <a:schemeClr val="bg1">
                    <a:lumMod val="95000"/>
                  </a:schemeClr>
                </a:solidFill>
              </a:rPr>
              <a:t> 25 </a:t>
            </a:r>
            <a:r>
              <a:rPr lang="ru-RU" sz="3000" b="1" dirty="0" smtClean="0">
                <a:solidFill>
                  <a:schemeClr val="bg1">
                    <a:lumMod val="95000"/>
                  </a:schemeClr>
                </a:solidFill>
              </a:rPr>
              <a:t>лет.</a:t>
            </a:r>
          </a:p>
          <a:p>
            <a:pPr algn="ctr"/>
            <a:r>
              <a:rPr lang="ru-RU" sz="3000" b="1" dirty="0" smtClean="0">
                <a:solidFill>
                  <a:schemeClr val="bg1">
                    <a:lumMod val="95000"/>
                  </a:schemeClr>
                </a:solidFill>
              </a:rPr>
              <a:t> </a:t>
            </a:r>
            <a:endParaRPr lang="ru-RU" sz="3000" b="1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2823764"/>
      </p:ext>
    </p:extLst>
  </p:cSld>
  <p:clrMapOvr>
    <a:masterClrMapping/>
  </p:clrMapOvr>
  <p:transition advClick="0" advTm="1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36512" y="260648"/>
            <a:ext cx="4677816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bg1">
                    <a:lumMod val="95000"/>
                  </a:schemeClr>
                </a:solidFill>
              </a:rPr>
              <a:t>Оксана Владимировна Исайкина – </a:t>
            </a:r>
            <a:r>
              <a:rPr lang="ru-RU" sz="3000" b="1" dirty="0" smtClean="0">
                <a:solidFill>
                  <a:schemeClr val="bg1">
                    <a:lumMod val="95000"/>
                  </a:schemeClr>
                </a:solidFill>
              </a:rPr>
              <a:t>дочь Андреевой Е.Н.</a:t>
            </a:r>
          </a:p>
          <a:p>
            <a:pPr algn="ctr"/>
            <a:r>
              <a:rPr lang="ru-RU" sz="3000" b="1" dirty="0" smtClean="0">
                <a:solidFill>
                  <a:schemeClr val="bg1">
                    <a:lumMod val="95000"/>
                  </a:schemeClr>
                </a:solidFill>
              </a:rPr>
              <a:t>Работает учителем </a:t>
            </a:r>
          </a:p>
          <a:p>
            <a:pPr algn="ctr"/>
            <a:r>
              <a:rPr lang="ru-RU" sz="3000" b="1" i="1" dirty="0" smtClean="0">
                <a:solidFill>
                  <a:schemeClr val="bg1">
                    <a:lumMod val="95000"/>
                  </a:schemeClr>
                </a:solidFill>
              </a:rPr>
              <a:t>21</a:t>
            </a:r>
            <a:r>
              <a:rPr lang="ru-RU" sz="3000" b="1" dirty="0" smtClean="0">
                <a:solidFill>
                  <a:schemeClr val="bg1">
                    <a:lumMod val="95000"/>
                  </a:schemeClr>
                </a:solidFill>
              </a:rPr>
              <a:t> год.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808891" y="3632572"/>
            <a:ext cx="4082479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bg1">
                    <a:lumMod val="95000"/>
                  </a:schemeClr>
                </a:solidFill>
              </a:rPr>
              <a:t>Евгений Сергеевич Андреев - </a:t>
            </a:r>
            <a:r>
              <a:rPr lang="ru-RU" sz="3000" b="1" dirty="0" smtClean="0">
                <a:solidFill>
                  <a:schemeClr val="bg1">
                    <a:lumMod val="95000"/>
                  </a:schemeClr>
                </a:solidFill>
              </a:rPr>
              <a:t>сын </a:t>
            </a:r>
          </a:p>
          <a:p>
            <a:pPr algn="ctr"/>
            <a:r>
              <a:rPr lang="ru-RU" sz="3000" b="1" dirty="0" smtClean="0">
                <a:solidFill>
                  <a:schemeClr val="bg1">
                    <a:lumMod val="95000"/>
                  </a:schemeClr>
                </a:solidFill>
              </a:rPr>
              <a:t>Андреевой </a:t>
            </a:r>
            <a:r>
              <a:rPr lang="ru-RU" sz="3000" b="1" dirty="0">
                <a:solidFill>
                  <a:schemeClr val="bg1">
                    <a:lumMod val="95000"/>
                  </a:schemeClr>
                </a:solidFill>
              </a:rPr>
              <a:t>Е.Н</a:t>
            </a:r>
            <a:r>
              <a:rPr lang="ru-RU" sz="3000" b="1" dirty="0" smtClean="0">
                <a:solidFill>
                  <a:schemeClr val="bg1">
                    <a:lumMod val="95000"/>
                  </a:schemeClr>
                </a:solidFill>
              </a:rPr>
              <a:t>.</a:t>
            </a:r>
          </a:p>
          <a:p>
            <a:pPr algn="ctr"/>
            <a:r>
              <a:rPr lang="ru-RU" sz="3000" b="1" dirty="0" smtClean="0">
                <a:solidFill>
                  <a:schemeClr val="bg1">
                    <a:lumMod val="95000"/>
                  </a:schemeClr>
                </a:solidFill>
              </a:rPr>
              <a:t>Работает учителем </a:t>
            </a:r>
          </a:p>
          <a:p>
            <a:pPr algn="ctr"/>
            <a:r>
              <a:rPr lang="ru-RU" sz="3000" b="1" i="1" dirty="0" smtClean="0">
                <a:solidFill>
                  <a:schemeClr val="bg1">
                    <a:lumMod val="95000"/>
                  </a:schemeClr>
                </a:solidFill>
              </a:rPr>
              <a:t>23</a:t>
            </a:r>
            <a:r>
              <a:rPr lang="ru-RU" sz="3000" b="1" dirty="0" smtClean="0">
                <a:solidFill>
                  <a:schemeClr val="bg1">
                    <a:lumMod val="95000"/>
                  </a:schemeClr>
                </a:solidFill>
              </a:rPr>
              <a:t> года.</a:t>
            </a:r>
          </a:p>
          <a:p>
            <a:pPr algn="ctr"/>
            <a:endParaRPr lang="ru-RU" sz="3000" b="1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4098" name="Picture 2" descr="C:\Users\Администратор\Desktop\Педагогическая династия\Оксана Владимировна Исайкина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0019" y="116632"/>
            <a:ext cx="4224469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Администратор\Desktop\Педагогическая династия\Евгений Сергеевич Андреев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501008"/>
            <a:ext cx="4583162" cy="3055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9596915"/>
      </p:ext>
    </p:extLst>
  </p:cSld>
  <p:clrMapOvr>
    <a:masterClrMapping/>
  </p:clrMapOvr>
  <p:transition advClick="0" advTm="1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3580" y="4038113"/>
            <a:ext cx="4677816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bg1">
                    <a:lumMod val="95000"/>
                  </a:schemeClr>
                </a:solidFill>
              </a:rPr>
              <a:t>Екатерина Сергеевна Андреева - </a:t>
            </a:r>
            <a:r>
              <a:rPr lang="ru-RU" sz="3000" b="1" dirty="0" smtClean="0">
                <a:solidFill>
                  <a:schemeClr val="bg1">
                    <a:lumMod val="95000"/>
                  </a:schemeClr>
                </a:solidFill>
              </a:rPr>
              <a:t>жена </a:t>
            </a:r>
            <a:r>
              <a:rPr lang="ru-RU" sz="3000" b="1" dirty="0">
                <a:solidFill>
                  <a:schemeClr val="bg1">
                    <a:lumMod val="95000"/>
                  </a:schemeClr>
                </a:solidFill>
              </a:rPr>
              <a:t>Андреева Е.С</a:t>
            </a:r>
            <a:r>
              <a:rPr lang="ru-RU" sz="3000" b="1" dirty="0" smtClean="0">
                <a:solidFill>
                  <a:schemeClr val="bg1">
                    <a:lumMod val="95000"/>
                  </a:schemeClr>
                </a:solidFill>
              </a:rPr>
              <a:t>.</a:t>
            </a:r>
          </a:p>
          <a:p>
            <a:pPr algn="ctr"/>
            <a:r>
              <a:rPr lang="ru-RU" sz="3000" b="1" dirty="0" smtClean="0">
                <a:solidFill>
                  <a:schemeClr val="bg1">
                    <a:lumMod val="95000"/>
                  </a:schemeClr>
                </a:solidFill>
              </a:rPr>
              <a:t>Работает учителем </a:t>
            </a:r>
          </a:p>
          <a:p>
            <a:pPr algn="ctr"/>
            <a:r>
              <a:rPr lang="ru-RU" sz="3000" b="1" i="1" dirty="0" smtClean="0">
                <a:solidFill>
                  <a:schemeClr val="bg1">
                    <a:lumMod val="95000"/>
                  </a:schemeClr>
                </a:solidFill>
              </a:rPr>
              <a:t>7 </a:t>
            </a:r>
            <a:r>
              <a:rPr lang="ru-RU" sz="3000" b="1" dirty="0" smtClean="0">
                <a:solidFill>
                  <a:schemeClr val="bg1">
                    <a:lumMod val="95000"/>
                  </a:schemeClr>
                </a:solidFill>
              </a:rPr>
              <a:t>лет.</a:t>
            </a:r>
            <a:endParaRPr lang="ru-RU" sz="3000" b="1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5122" name="Picture 2" descr="C:\Users\Администратор\Desktop\Педагогическая династия\Екатерина Сергеевна Андреева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989" y="44581"/>
            <a:ext cx="5655175" cy="3770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Администратор\Desktop\Педагогическая династия\Евгений Сергеевич Андреев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905087"/>
            <a:ext cx="3877718" cy="2908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5117745"/>
      </p:ext>
    </p:extLst>
  </p:cSld>
  <p:clrMapOvr>
    <a:masterClrMapping/>
  </p:clrMapOvr>
  <p:transition advClick="0" advTm="1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3968" y="116632"/>
            <a:ext cx="4677816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bg1">
                    <a:lumMod val="95000"/>
                  </a:schemeClr>
                </a:solidFill>
              </a:rPr>
              <a:t>Екатерина Владимировна - </a:t>
            </a:r>
            <a:r>
              <a:rPr lang="ru-RU" sz="3000" b="1" dirty="0" smtClean="0">
                <a:solidFill>
                  <a:schemeClr val="bg1">
                    <a:lumMod val="95000"/>
                  </a:schemeClr>
                </a:solidFill>
              </a:rPr>
              <a:t>внучка </a:t>
            </a:r>
            <a:r>
              <a:rPr lang="ru-RU" sz="3000" b="1" dirty="0">
                <a:solidFill>
                  <a:schemeClr val="bg1">
                    <a:lumMod val="95000"/>
                  </a:schemeClr>
                </a:solidFill>
              </a:rPr>
              <a:t>Андреевой Е.Н. и дочь Исайкиной О.В</a:t>
            </a:r>
            <a:r>
              <a:rPr lang="ru-RU" sz="3000" b="1" dirty="0" smtClean="0">
                <a:solidFill>
                  <a:schemeClr val="bg1">
                    <a:lumMod val="95000"/>
                  </a:schemeClr>
                </a:solidFill>
              </a:rPr>
              <a:t>.</a:t>
            </a:r>
          </a:p>
          <a:p>
            <a:pPr algn="ctr"/>
            <a:r>
              <a:rPr lang="ru-RU" sz="3000" b="1" dirty="0" smtClean="0">
                <a:solidFill>
                  <a:schemeClr val="bg1">
                    <a:lumMod val="95000"/>
                  </a:schemeClr>
                </a:solidFill>
              </a:rPr>
              <a:t>Работает педагогом-психологом </a:t>
            </a:r>
          </a:p>
          <a:p>
            <a:pPr algn="ctr"/>
            <a:r>
              <a:rPr lang="ru-RU" sz="3000" b="1" i="1" dirty="0" smtClean="0">
                <a:solidFill>
                  <a:schemeClr val="bg1">
                    <a:lumMod val="95000"/>
                  </a:schemeClr>
                </a:solidFill>
              </a:rPr>
              <a:t>3</a:t>
            </a:r>
            <a:r>
              <a:rPr lang="ru-RU" sz="3000" b="1" dirty="0" smtClean="0">
                <a:solidFill>
                  <a:schemeClr val="bg1">
                    <a:lumMod val="95000"/>
                  </a:schemeClr>
                </a:solidFill>
              </a:rPr>
              <a:t> года.</a:t>
            </a:r>
            <a:endParaRPr lang="ru-RU" sz="3000" b="1" dirty="0">
              <a:solidFill>
                <a:schemeClr val="bg1">
                  <a:lumMod val="95000"/>
                </a:schemeClr>
              </a:solidFill>
            </a:endParaRPr>
          </a:p>
          <a:p>
            <a:pPr algn="ctr"/>
            <a:endParaRPr lang="ru-RU" sz="3000" b="1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6146" name="Picture 2" descr="G:\Катерина\ФОТОГРАФИИ\2017\Свадьба Кати Ресторан\Фото0026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60648"/>
            <a:ext cx="3456384" cy="5185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G:\Катерина\ФОТОГРАФИИ\2013\фото видео юбилей\фотогр\IMG_115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3717032"/>
            <a:ext cx="4997236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3017751"/>
      </p:ext>
    </p:extLst>
  </p:cSld>
  <p:clrMapOvr>
    <a:masterClrMapping/>
  </p:clrMapOvr>
  <p:transition advClick="0" advTm="1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36512" y="260648"/>
            <a:ext cx="87849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chemeClr val="bg1">
                    <a:lumMod val="95000"/>
                  </a:schemeClr>
                </a:solidFill>
              </a:rPr>
              <a:t>П</a:t>
            </a:r>
            <a:r>
              <a:rPr lang="ru-RU" sz="3200" b="1" dirty="0" smtClean="0">
                <a:solidFill>
                  <a:schemeClr val="bg1">
                    <a:lumMod val="95000"/>
                  </a:schemeClr>
                </a:solidFill>
              </a:rPr>
              <a:t>едагогическая династия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123728" y="2348880"/>
            <a:ext cx="1872208" cy="86409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Андреева   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Елена 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Николаевна</a:t>
            </a:r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123728" y="996752"/>
            <a:ext cx="1872208" cy="86409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Смирнова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</a:rPr>
              <a:t>Таисия Михайловна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421009" y="3861048"/>
            <a:ext cx="1872208" cy="86409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Андреев</a:t>
            </a:r>
          </a:p>
          <a:p>
            <a:pPr algn="ctr"/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Евгений 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Сергеевич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51520" y="3861048"/>
            <a:ext cx="1872208" cy="86409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Исайкина 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Оксана Владимировна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076056" y="2348880"/>
            <a:ext cx="1872208" cy="86409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Андреев</a:t>
            </a:r>
          </a:p>
          <a:p>
            <a:pPr algn="ctr"/>
            <a:r>
              <a:rPr lang="ru-RU" b="1" dirty="0">
                <a:solidFill>
                  <a:srgbClr val="002060"/>
                </a:solidFill>
              </a:rPr>
              <a:t>  Сергей Алексеевич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6475380" y="3879925"/>
            <a:ext cx="1872208" cy="86409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Андреева   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Екатерина Сергеевна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80120" y="5445224"/>
            <a:ext cx="1872208" cy="86409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Исайкина </a:t>
            </a:r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Екатерина Владимировна</a:t>
            </a: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3049152" y="1916832"/>
            <a:ext cx="0" cy="360040"/>
          </a:xfrm>
          <a:prstGeom prst="line">
            <a:avLst/>
          </a:prstGeom>
          <a:ln w="88900">
            <a:solidFill>
              <a:schemeClr val="bg1">
                <a:lumMod val="9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1187624" y="4816029"/>
            <a:ext cx="7591" cy="557187"/>
          </a:xfrm>
          <a:prstGeom prst="line">
            <a:avLst/>
          </a:prstGeom>
          <a:ln w="88900">
            <a:solidFill>
              <a:schemeClr val="bg1">
                <a:lumMod val="9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flipH="1">
            <a:off x="4211960" y="2780928"/>
            <a:ext cx="576064" cy="8384"/>
          </a:xfrm>
          <a:prstGeom prst="line">
            <a:avLst/>
          </a:prstGeom>
          <a:ln w="88900">
            <a:solidFill>
              <a:schemeClr val="bg1">
                <a:lumMod val="9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 flipH="1">
            <a:off x="1216224" y="3356992"/>
            <a:ext cx="1483568" cy="360040"/>
          </a:xfrm>
          <a:prstGeom prst="line">
            <a:avLst/>
          </a:prstGeom>
          <a:ln w="88900">
            <a:solidFill>
              <a:schemeClr val="bg1">
                <a:lumMod val="9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3201552" y="3356992"/>
            <a:ext cx="1298440" cy="360040"/>
          </a:xfrm>
          <a:prstGeom prst="line">
            <a:avLst/>
          </a:prstGeom>
          <a:ln w="88900">
            <a:solidFill>
              <a:schemeClr val="bg1">
                <a:lumMod val="9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 flipH="1">
            <a:off x="5580112" y="4311973"/>
            <a:ext cx="576064" cy="8384"/>
          </a:xfrm>
          <a:prstGeom prst="line">
            <a:avLst/>
          </a:prstGeom>
          <a:ln w="88900">
            <a:solidFill>
              <a:schemeClr val="bg1">
                <a:lumMod val="9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7703840" y="6396335"/>
            <a:ext cx="14401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bg1">
                    <a:lumMod val="95000"/>
                  </a:schemeClr>
                </a:solidFill>
              </a:rPr>
              <a:t>2018 год</a:t>
            </a:r>
          </a:p>
        </p:txBody>
      </p:sp>
    </p:spTree>
    <p:extLst>
      <p:ext uri="{BB962C8B-B14F-4D97-AF65-F5344CB8AC3E}">
        <p14:creationId xmlns:p14="http://schemas.microsoft.com/office/powerpoint/2010/main" val="520344334"/>
      </p:ext>
    </p:extLst>
  </p:cSld>
  <p:clrMapOvr>
    <a:masterClrMapping/>
  </p:clrMapOvr>
  <p:transition advClick="0" advTm="7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36512" y="260648"/>
            <a:ext cx="8784976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bg1">
                    <a:lumMod val="95000"/>
                  </a:schemeClr>
                </a:solidFill>
              </a:rPr>
              <a:t>Общий педагогический стаж династии – </a:t>
            </a:r>
          </a:p>
          <a:p>
            <a:pPr algn="ctr"/>
            <a:r>
              <a:rPr lang="ru-RU" sz="3600" b="1" i="1" dirty="0" smtClean="0">
                <a:solidFill>
                  <a:schemeClr val="bg1">
                    <a:lumMod val="95000"/>
                  </a:schemeClr>
                </a:solidFill>
              </a:rPr>
              <a:t>186</a:t>
            </a:r>
            <a:r>
              <a:rPr lang="ru-RU" sz="3200" b="1" dirty="0" smtClean="0">
                <a:solidFill>
                  <a:schemeClr val="bg1">
                    <a:lumMod val="95000"/>
                  </a:schemeClr>
                </a:solidFill>
              </a:rPr>
              <a:t> лет.</a:t>
            </a:r>
            <a:endParaRPr lang="ru-RU" sz="3000" b="1" dirty="0" smtClean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7170" name="Picture 2" descr="C:\Users\Администратор\Desktop\Педагогическая династия\Андреевы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399421"/>
            <a:ext cx="3960440" cy="5289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Администратор\Desktop\Педагогическая династия\Катя Исайкина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4267" y="2132856"/>
            <a:ext cx="2914246" cy="4371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360343"/>
      </p:ext>
    </p:extLst>
  </p:cSld>
  <p:clrMapOvr>
    <a:masterClrMapping/>
  </p:clrMapOvr>
  <p:transition advClick="0" advTm="1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вердый переплет">
  <a:themeElements>
    <a:clrScheme name="Твердый переплет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Твердый переплет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Твердый переплет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751</TotalTime>
  <Words>174</Words>
  <Application>Microsoft Office PowerPoint</Application>
  <PresentationFormat>Экран (4:3)</PresentationFormat>
  <Paragraphs>50</Paragraphs>
  <Slides>9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Твердый переплет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Катя</dc:creator>
  <cp:lastModifiedBy>Катя</cp:lastModifiedBy>
  <cp:revision>18</cp:revision>
  <dcterms:created xsi:type="dcterms:W3CDTF">2018-10-04T17:49:40Z</dcterms:created>
  <dcterms:modified xsi:type="dcterms:W3CDTF">2018-10-05T06:21:33Z</dcterms:modified>
</cp:coreProperties>
</file>