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64" r:id="rId2"/>
    <p:sldId id="266" r:id="rId3"/>
    <p:sldId id="256" r:id="rId4"/>
    <p:sldId id="257" r:id="rId5"/>
    <p:sldId id="258" r:id="rId6"/>
    <p:sldId id="259" r:id="rId7"/>
    <p:sldId id="260" r:id="rId8"/>
    <p:sldId id="261" r:id="rId9"/>
    <p:sldId id="263" r:id="rId10"/>
    <p:sldId id="262" r:id="rId11"/>
    <p:sldId id="265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>
    <p:kiosk/>
    <p:sldRg st="1" end="11"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96" y="18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62707" y="1371600"/>
            <a:ext cx="10972800" cy="1828800"/>
          </a:xfrm>
        </p:spPr>
        <p:txBody>
          <a:bodyPr vert="horz" lIns="45720" tIns="0" rIns="45720" bIns="0" anchor="b">
            <a:norm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</a:sp3d>
          </a:bodyPr>
          <a:lstStyle>
            <a:lvl1pPr>
              <a:defRPr sz="4800" b="1" cap="all" baseline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ffectLst>
                  <a:outerShdw blurRad="127000" dist="200000" dir="2700000" algn="tl" rotWithShape="0">
                    <a:srgbClr val="000000">
                      <a:alpha val="30000"/>
                    </a:srgbClr>
                  </a:outerShdw>
                </a:effectLst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28" name="Дата 2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17" name="Нижний колонтитул 1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29" name="Номер слайда 2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1828800" y="3331698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ru-RU" smtClean="0"/>
              <a:t>Образец подзаголовка</a:t>
            </a:r>
            <a:endParaRPr kumimoji="0" lang="en-US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3600" y="609600"/>
            <a:ext cx="9448800" cy="1828800"/>
          </a:xfrm>
        </p:spPr>
        <p:txBody>
          <a:bodyPr vert="horz" bIns="0" anchor="b">
            <a:noAutofit/>
            <a:scene3d>
              <a:camera prst="orthographicFront"/>
              <a:lightRig rig="soft" dir="t">
                <a:rot lat="0" lon="0" rev="17220000"/>
              </a:lightRig>
            </a:scene3d>
            <a:sp3d prstMaterial="softEdge">
              <a:bevelT w="38100" h="38100"/>
              <a:contourClr>
                <a:schemeClr val="tx2">
                  <a:shade val="50000"/>
                </a:schemeClr>
              </a:contourClr>
            </a:sp3d>
          </a:bodyPr>
          <a:lstStyle>
            <a:lvl1pPr algn="l" rtl="0">
              <a:spcBef>
                <a:spcPct val="0"/>
              </a:spcBef>
              <a:buNone/>
              <a:defRPr sz="4800" b="1" cap="none" baseline="0">
                <a:ln w="6350">
                  <a:noFill/>
                </a:ln>
                <a:solidFill>
                  <a:schemeClr val="accent1">
                    <a:tint val="90000"/>
                    <a:satMod val="120000"/>
                  </a:schemeClr>
                </a:solidFill>
                <a:effectLst>
                  <a:outerShdw blurRad="114300" dist="101600" dir="27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33600" y="2507786"/>
            <a:ext cx="9448800" cy="1509712"/>
          </a:xfrm>
        </p:spPr>
        <p:txBody>
          <a:bodyPr anchor="t"/>
          <a:lstStyle>
            <a:lvl1pPr marL="73152" indent="0" algn="l">
              <a:buNone/>
              <a:defRPr sz="20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10566400" y="6416676"/>
            <a:ext cx="1016000" cy="365125"/>
          </a:xfrm>
        </p:spPr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6193368" y="1535113"/>
            <a:ext cx="5389033" cy="750887"/>
          </a:xfrm>
        </p:spPr>
        <p:txBody>
          <a:bodyPr anchor="ctr"/>
          <a:lstStyle>
            <a:lvl1pPr marL="0" indent="0">
              <a:buNone/>
              <a:defRPr sz="2400" b="0" cap="all" baseline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609600" y="2362201"/>
            <a:ext cx="5386917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362201"/>
            <a:ext cx="5389033" cy="3763963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vert="horz" anchor="b">
            <a:normAutofit/>
            <a:sp3d prstMaterial="softEdge"/>
          </a:bodyPr>
          <a:lstStyle>
            <a:lvl1pPr algn="l">
              <a:buNone/>
              <a:defRPr sz="2200" b="0">
                <a:ln w="6350">
                  <a:noFill/>
                </a:ln>
                <a:solidFill>
                  <a:schemeClr val="accent1">
                    <a:tint val="73000"/>
                    <a:satMod val="180000"/>
                  </a:schemeClr>
                </a:solidFill>
              </a:defRPr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609601" y="1524001"/>
            <a:ext cx="4011084" cy="4602163"/>
          </a:xfrm>
        </p:spPr>
        <p:txBody>
          <a:bodyPr/>
          <a:lstStyle>
            <a:lvl1pPr marL="0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200"/>
            </a:lvl3pPr>
            <a:lvl4pPr>
              <a:defRPr sz="2000"/>
            </a:lvl4pPr>
            <a:lvl5pPr>
              <a:defRPr sz="1800"/>
            </a:lvl5pPr>
          </a:lstStyle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38400" y="609600"/>
            <a:ext cx="7315200" cy="522288"/>
          </a:xfrm>
        </p:spPr>
        <p:txBody>
          <a:bodyPr lIns="45720" rIns="45720" bIns="0" anchor="b">
            <a:sp3d prstMaterial="softEdge"/>
          </a:bodyPr>
          <a:lstStyle>
            <a:lvl1pPr algn="ctr">
              <a:buNone/>
              <a:defRPr sz="2000" b="1"/>
            </a:lvl1pPr>
          </a:lstStyle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438400" y="1831975"/>
            <a:ext cx="7315200" cy="3962400"/>
          </a:xfrm>
          <a:solidFill>
            <a:schemeClr val="bg2"/>
          </a:solidFill>
          <a:ln w="44450" cap="sq" cmpd="sng" algn="ctr">
            <a:solidFill>
              <a:srgbClr val="FFFFFF"/>
            </a:solidFill>
            <a:prstDash val="solid"/>
            <a:miter lim="800000"/>
          </a:ln>
          <a:effectLst>
            <a:outerShdw blurRad="190500" dist="228600" dir="2700000" sy="90000">
              <a:srgbClr val="000000">
                <a:alpha val="25000"/>
              </a:srgbClr>
            </a:outerShdw>
          </a:effectLst>
          <a:scene3d>
            <a:camera prst="orthographicFront">
              <a:rot lat="0" lon="0" rev="0"/>
            </a:camera>
            <a:lightRig rig="balanced" dir="tr">
              <a:rot lat="0" lon="0" rev="2700000"/>
            </a:lightRig>
          </a:scene3d>
          <a:sp3d prstMaterial="matte">
            <a:contourClr>
              <a:schemeClr val="tx2">
                <a:shade val="50000"/>
              </a:schemeClr>
            </a:contourClr>
          </a:sp3d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t"/>
          <a:lstStyle>
            <a:lvl1pPr marL="0" indent="0" algn="l" rtl="0" eaLnBrk="1" latinLnBrk="0" hangingPunct="1">
              <a:buNone/>
              <a:defRPr sz="3200"/>
            </a:lvl1pPr>
          </a:lstStyle>
          <a:p>
            <a:pPr marL="0" algn="l" rtl="0" eaLnBrk="1" latinLnBrk="0" hangingPunct="1"/>
            <a:r>
              <a:rPr kumimoji="0" lang="ru-RU" smtClean="0">
                <a:solidFill>
                  <a:schemeClr val="lt1"/>
                </a:solidFill>
                <a:latin typeface="+mn-lt"/>
                <a:ea typeface="+mn-ea"/>
                <a:cs typeface="+mn-cs"/>
              </a:rPr>
              <a:t>Вставка рисунка</a:t>
            </a:r>
            <a:endParaRPr kumimoji="0" lang="en-US" dirty="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438400" y="1166787"/>
            <a:ext cx="7315200" cy="530352"/>
          </a:xfrm>
        </p:spPr>
        <p:txBody>
          <a:bodyPr lIns="45720" tIns="45720" rIns="45720" anchor="t"/>
          <a:lstStyle>
            <a:lvl1pPr marL="0" indent="0" algn="ct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 eaLnBrk="1" latinLnBrk="0" hangingPunct="1"/>
            <a:r>
              <a:rPr kumimoji="0"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 eaLnBrk="1" latinLnBrk="0" hangingPunct="1"/>
            <a:r>
              <a:rPr lang="ru-RU" smtClean="0"/>
              <a:t>Образец текста</a:t>
            </a:r>
          </a:p>
          <a:p>
            <a:pPr lvl="1" eaLnBrk="1" latinLnBrk="0" hangingPunct="1"/>
            <a:r>
              <a:rPr lang="ru-RU" smtClean="0"/>
              <a:t>Второй уровень</a:t>
            </a:r>
          </a:p>
          <a:p>
            <a:pPr lvl="2" eaLnBrk="1" latinLnBrk="0" hangingPunct="1"/>
            <a:r>
              <a:rPr lang="ru-RU" smtClean="0"/>
              <a:t>Третий уровень</a:t>
            </a:r>
          </a:p>
          <a:p>
            <a:pPr lvl="3" eaLnBrk="1" latinLnBrk="0" hangingPunct="1"/>
            <a:r>
              <a:rPr lang="ru-RU" smtClean="0"/>
              <a:t>Четвертый уровень</a:t>
            </a:r>
          </a:p>
          <a:p>
            <a:pPr lvl="4" eaLnBrk="1" latinLnBrk="0" hangingPunct="1"/>
            <a:r>
              <a:rPr lang="ru-RU" smtClean="0"/>
              <a:t>Пятый уровень</a:t>
            </a:r>
            <a:endParaRPr kumimoji="0"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chemeClr val="accent1">
                <a:tint val="66000"/>
                <a:satMod val="160000"/>
              </a:schemeClr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>
                <a:rot lat="0" lon="0" rev="16800000"/>
              </a:lightRig>
            </a:scene3d>
            <a:sp3d prstMaterial="softEdge">
              <a:bevelT w="38100" h="38100"/>
            </a:sp3d>
          </a:bodyPr>
          <a:lstStyle/>
          <a:p>
            <a:r>
              <a:rPr kumimoji="0" lang="ru-RU" smtClean="0"/>
              <a:t>Образец заголовка</a:t>
            </a:r>
            <a:endParaRPr kumimoji="0" lang="en-US"/>
          </a:p>
        </p:txBody>
      </p:sp>
      <p:sp>
        <p:nvSpPr>
          <p:cNvPr id="13" name="Текст 12"/>
          <p:cNvSpPr>
            <a:spLocks noGrp="1"/>
          </p:cNvSpPr>
          <p:nvPr>
            <p:ph type="body" idx="1"/>
          </p:nvPr>
        </p:nvSpPr>
        <p:spPr>
          <a:xfrm>
            <a:off x="609600" y="1600200"/>
            <a:ext cx="10972800" cy="4709160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ru-RU" smtClean="0"/>
              <a:t>Образец текста</a:t>
            </a:r>
          </a:p>
          <a:p>
            <a:pPr lvl="1" eaLnBrk="1" latinLnBrk="0" hangingPunct="1"/>
            <a:r>
              <a:rPr kumimoji="0" lang="ru-RU" smtClean="0"/>
              <a:t>Второй уровень</a:t>
            </a:r>
          </a:p>
          <a:p>
            <a:pPr lvl="2" eaLnBrk="1" latinLnBrk="0" hangingPunct="1"/>
            <a:r>
              <a:rPr kumimoji="0" lang="ru-RU" smtClean="0"/>
              <a:t>Третий уровень</a:t>
            </a:r>
          </a:p>
          <a:p>
            <a:pPr lvl="3" eaLnBrk="1" latinLnBrk="0" hangingPunct="1"/>
            <a:r>
              <a:rPr kumimoji="0" lang="ru-RU" smtClean="0"/>
              <a:t>Четвертый уровень</a:t>
            </a:r>
          </a:p>
          <a:p>
            <a:pPr lvl="4" eaLnBrk="1" latinLnBrk="0" hangingPunct="1"/>
            <a:r>
              <a:rPr kumimoji="0" lang="ru-RU" smtClean="0"/>
              <a:t>Пятый уровень</a:t>
            </a:r>
            <a:endParaRPr kumimoji="0" lang="en-US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609600" y="6416676"/>
            <a:ext cx="2844800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E56AF70D-8FCF-4361-A322-0F5975580D8A}" type="datetimeFigureOut">
              <a:rPr lang="ru-RU" smtClean="0"/>
              <a:pPr/>
              <a:t>28.06.2019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165600" y="6416676"/>
            <a:ext cx="3860800" cy="365125"/>
          </a:xfrm>
          <a:prstGeom prst="rect">
            <a:avLst/>
          </a:prstGeom>
        </p:spPr>
        <p:txBody>
          <a:bodyPr vert="horz" anchor="b"/>
          <a:lstStyle>
            <a:lvl1pPr algn="ct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10566400" y="6416676"/>
            <a:ext cx="1016000" cy="365125"/>
          </a:xfrm>
          <a:prstGeom prst="rect">
            <a:avLst/>
          </a:prstGeom>
        </p:spPr>
        <p:txBody>
          <a:bodyPr vert="horz" lIns="0" rIns="0" anchor="b"/>
          <a:lstStyle>
            <a:lvl1pPr algn="r" eaLnBrk="1" latinLnBrk="0" hangingPunct="1">
              <a:defRPr kumimoji="0" sz="1200">
                <a:solidFill>
                  <a:schemeClr val="tx1">
                    <a:shade val="50000"/>
                  </a:schemeClr>
                </a:solidFill>
              </a:defRPr>
            </a:lvl1pPr>
          </a:lstStyle>
          <a:p>
            <a:fld id="{C49B622C-7206-4B99-BFCF-76968530406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xStyles>
    <p:titleStyle>
      <a:lvl1pPr algn="ctr" rtl="0" eaLnBrk="1" latinLnBrk="0" hangingPunct="1">
        <a:spcBef>
          <a:spcPct val="0"/>
        </a:spcBef>
        <a:buNone/>
        <a:defRPr kumimoji="0" sz="4100" b="1" kern="1200" cap="none" baseline="0">
          <a:ln w="6350">
            <a:noFill/>
          </a:ln>
          <a:gradFill>
            <a:gsLst>
              <a:gs pos="0">
                <a:schemeClr val="accent1">
                  <a:tint val="73000"/>
                  <a:satMod val="145000"/>
                </a:schemeClr>
              </a:gs>
              <a:gs pos="73000">
                <a:schemeClr val="accent1">
                  <a:tint val="73000"/>
                  <a:satMod val="145000"/>
                </a:schemeClr>
              </a:gs>
              <a:gs pos="100000">
                <a:schemeClr val="accent1">
                  <a:tint val="83000"/>
                  <a:satMod val="143000"/>
                </a:schemeClr>
              </a:gs>
            </a:gsLst>
            <a:lin ang="4800000" scaled="1"/>
          </a:gradFill>
          <a:effectLst>
            <a:outerShdw blurRad="114300" dist="101600" dir="27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548640" indent="-411480" algn="l" rtl="0" eaLnBrk="1" latinLnBrk="0" hangingPunct="1">
        <a:spcBef>
          <a:spcPct val="20000"/>
        </a:spcBef>
        <a:buClr>
          <a:schemeClr val="tx1">
            <a:shade val="95000"/>
          </a:schemeClr>
        </a:buClr>
        <a:buSzPct val="65000"/>
        <a:buFont typeface="Wingdings 2"/>
        <a:buChar char="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868680" indent="-283464" algn="l" rtl="0" eaLnBrk="1" latinLnBrk="0" hangingPunct="1">
        <a:spcBef>
          <a:spcPct val="20000"/>
        </a:spcBef>
        <a:buClr>
          <a:schemeClr val="tx1"/>
        </a:buClr>
        <a:buSzPct val="80000"/>
        <a:buFont typeface="Wingdings 2"/>
        <a:buChar char="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33856" indent="-228600" algn="l" rtl="0" eaLnBrk="1" latinLnBrk="0" hangingPunct="1">
        <a:spcBef>
          <a:spcPct val="20000"/>
        </a:spcBef>
        <a:buClr>
          <a:schemeClr val="tx1"/>
        </a:buClr>
        <a:buSzPct val="95000"/>
        <a:buFont typeface="Wingdings"/>
        <a:buChar char=""/>
        <a:defRPr kumimoji="0" sz="2200" kern="1200">
          <a:solidFill>
            <a:schemeClr val="tx1"/>
          </a:solidFill>
          <a:latin typeface="+mn-lt"/>
          <a:ea typeface="+mn-ea"/>
          <a:cs typeface="+mn-cs"/>
        </a:defRPr>
      </a:lvl3pPr>
      <a:lvl4pPr marL="1353312" indent="-182880" algn="l" rtl="0" eaLnBrk="1" latinLnBrk="0" hangingPunct="1">
        <a:spcBef>
          <a:spcPct val="20000"/>
        </a:spcBef>
        <a:buClr>
          <a:schemeClr val="tx1"/>
        </a:buClr>
        <a:buSzPct val="100000"/>
        <a:buFont typeface="Wingdings 3"/>
        <a:buChar char="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54533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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1764792" indent="-182880" algn="l" rtl="0" eaLnBrk="1" latinLnBrk="0" hangingPunct="1">
        <a:spcBef>
          <a:spcPct val="20000"/>
        </a:spcBef>
        <a:buClr>
          <a:schemeClr val="tx1"/>
        </a:buClr>
        <a:buFont typeface="Wingdings 3"/>
        <a:buChar char="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965960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167128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368296" indent="-182880" algn="l" rtl="0" eaLnBrk="1" latinLnBrk="0" hangingPunct="1">
        <a:spcBef>
          <a:spcPct val="20000"/>
        </a:spcBef>
        <a:buClr>
          <a:schemeClr val="tx1"/>
        </a:buClr>
        <a:buFont typeface="Wingdings 2"/>
        <a:buChar char=""/>
        <a:defRPr kumimoji="0" sz="1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microsoft.com/office/2007/relationships/media" Target="../media/media1.mp3"/><Relationship Id="rId1" Type="http://schemas.openxmlformats.org/officeDocument/2006/relationships/audio" Target="NULL" TargetMode="Externa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2095472" y="642919"/>
            <a:ext cx="8001056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37160" algn="ctr"/>
            <a:r>
              <a:rPr lang="ru-RU" sz="6000" dirty="0"/>
              <a:t>Директора </a:t>
            </a:r>
          </a:p>
          <a:p>
            <a:pPr marL="137160" algn="ctr"/>
            <a:r>
              <a:rPr lang="ru-RU" sz="6000" dirty="0" err="1"/>
              <a:t>Щербининской</a:t>
            </a:r>
            <a:r>
              <a:rPr lang="ru-RU" sz="6000" dirty="0"/>
              <a:t> основной общеобразовательной школы</a:t>
            </a:r>
          </a:p>
        </p:txBody>
      </p:sp>
      <p:pic>
        <p:nvPicPr>
          <p:cNvPr id="4" name="Доживем до понедельника - Журавлиная песня (минус)_(Inkompmusic.ru)">
            <a:hlinkClick r:id="" action="ppaction://media"/>
          </p:cNvPr>
          <p:cNvPicPr>
            <a:picLocks noChangeAspect="1"/>
          </p:cNvPicPr>
          <p:nvPr>
            <a:audioFile r:link="rId1"/>
            <p:extLst>
              <p:ext uri="{DAA4B4D4-6D71-4841-9C94-3DE7FCFB9230}">
                <p14:media xmlns:p14="http://schemas.microsoft.com/office/powerpoint/2010/main" r:embed="rId2">
                  <p14:trim end="82867.7857"/>
                </p14:media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5791200" y="3124200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492262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7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809720" y="928671"/>
            <a:ext cx="8501122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4400" b="1" i="1" dirty="0">
                <a:ln w="6350">
                  <a:noFill/>
                </a:ln>
                <a:solidFill>
                  <a:srgbClr val="000000"/>
                </a:solidFill>
                <a:ea typeface="Times New Roman"/>
              </a:rPr>
              <a:t>Душой болеть за всё на свете,</a:t>
            </a:r>
            <a:r>
              <a:rPr lang="ru-RU" sz="44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a typeface="Times New Roman"/>
              </a:rPr>
              <a:t/>
            </a:r>
            <a:br>
              <a:rPr lang="ru-RU" sz="44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a typeface="Times New Roman"/>
              </a:rPr>
            </a:br>
            <a:r>
              <a:rPr lang="ru-RU" sz="4400" b="1" i="1" dirty="0">
                <a:ln w="6350">
                  <a:noFill/>
                </a:ln>
                <a:solidFill>
                  <a:srgbClr val="000000"/>
                </a:solidFill>
                <a:ea typeface="Times New Roman"/>
              </a:rPr>
              <a:t>Во всё вникать, всю жизнь отдать,</a:t>
            </a:r>
            <a:r>
              <a:rPr lang="ru-RU" sz="44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a typeface="Times New Roman"/>
              </a:rPr>
              <a:t/>
            </a:r>
            <a:br>
              <a:rPr lang="ru-RU" sz="4400" b="1" dirty="0">
                <a:ln w="6350">
                  <a:noFill/>
                </a:ln>
                <a:gradFill>
                  <a:gsLst>
                    <a:gs pos="0">
                      <a:schemeClr val="accent1">
                        <a:tint val="73000"/>
                        <a:satMod val="145000"/>
                      </a:schemeClr>
                    </a:gs>
                    <a:gs pos="73000">
                      <a:schemeClr val="accent1">
                        <a:tint val="73000"/>
                        <a:satMod val="145000"/>
                      </a:schemeClr>
                    </a:gs>
                    <a:gs pos="100000">
                      <a:schemeClr val="accent1">
                        <a:tint val="83000"/>
                        <a:satMod val="143000"/>
                      </a:schemeClr>
                    </a:gs>
                  </a:gsLst>
                  <a:lin ang="4800000" scaled="1"/>
                </a:gradFill>
                <a:ea typeface="Times New Roman"/>
              </a:rPr>
            </a:br>
            <a:r>
              <a:rPr lang="ru-RU" sz="4400" b="1" i="1" dirty="0">
                <a:ln w="6350">
                  <a:noFill/>
                </a:ln>
                <a:solidFill>
                  <a:srgbClr val="000000"/>
                </a:solidFill>
                <a:ea typeface="Times New Roman"/>
              </a:rPr>
              <a:t>Чтоб получили знанья дети</a:t>
            </a:r>
          </a:p>
          <a:p>
            <a:pPr algn="ctr"/>
            <a:r>
              <a:rPr lang="ru-RU" sz="4400" b="1" i="1" dirty="0">
                <a:ln w="6350">
                  <a:noFill/>
                </a:ln>
                <a:solidFill>
                  <a:srgbClr val="000000"/>
                </a:solidFill>
                <a:ea typeface="Times New Roman"/>
              </a:rPr>
              <a:t>И жизни цель могли понять!</a:t>
            </a:r>
            <a:endParaRPr lang="ru-RU" sz="4400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933849" y="5517232"/>
            <a:ext cx="6400800" cy="1752600"/>
          </a:xfrm>
        </p:spPr>
        <p:txBody>
          <a:bodyPr>
            <a:normAutofit/>
          </a:bodyPr>
          <a:lstStyle/>
          <a:p>
            <a:r>
              <a:rPr lang="ru-RU" sz="4000" dirty="0"/>
              <a:t>Булахов Иван Иванович</a:t>
            </a:r>
          </a:p>
          <a:p>
            <a:r>
              <a:rPr lang="ru-RU" sz="3200" dirty="0"/>
              <a:t>1932 г.– 1941г.</a:t>
            </a:r>
          </a:p>
        </p:txBody>
      </p:sp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28402" y="116633"/>
            <a:ext cx="4041081" cy="553184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2744788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35560" y="609600"/>
            <a:ext cx="8352928" cy="1828800"/>
          </a:xfrm>
        </p:spPr>
        <p:txBody>
          <a:bodyPr/>
          <a:lstStyle/>
          <a:p>
            <a:r>
              <a:rPr lang="ru-RU" dirty="0" smtClean="0"/>
              <a:t>     </a:t>
            </a:r>
            <a:r>
              <a:rPr lang="ru-RU" sz="4400" dirty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Колосов Семён Викторович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124200" y="2507786"/>
            <a:ext cx="7086600" cy="3657518"/>
          </a:xfrm>
        </p:spPr>
        <p:txBody>
          <a:bodyPr>
            <a:normAutofit/>
          </a:bodyPr>
          <a:lstStyle/>
          <a:p>
            <a:endParaRPr lang="ru-RU" dirty="0" smtClean="0"/>
          </a:p>
          <a:p>
            <a:endParaRPr lang="ru-RU" dirty="0"/>
          </a:p>
          <a:p>
            <a:r>
              <a:rPr lang="ru-RU" sz="4000" dirty="0"/>
              <a:t>     январь – февраль 1942 г.</a:t>
            </a:r>
          </a:p>
          <a:p>
            <a:endParaRPr lang="ru-RU" sz="4000" dirty="0"/>
          </a:p>
          <a:p>
            <a:r>
              <a:rPr lang="ru-RU" sz="4000" dirty="0"/>
              <a:t>                          </a:t>
            </a:r>
          </a:p>
          <a:p>
            <a:endParaRPr lang="ru-RU" sz="4000" dirty="0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1704" y="4293097"/>
            <a:ext cx="5937250" cy="22066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49037815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524000" y="5348288"/>
            <a:ext cx="9144000" cy="1509712"/>
          </a:xfrm>
        </p:spPr>
        <p:txBody>
          <a:bodyPr>
            <a:noAutofit/>
          </a:bodyPr>
          <a:lstStyle/>
          <a:p>
            <a:pPr algn="ctr"/>
            <a:r>
              <a:rPr lang="ru-RU" sz="4000" dirty="0"/>
              <a:t>  Грачёва   Александра Ивановна</a:t>
            </a:r>
          </a:p>
          <a:p>
            <a:pPr algn="ctr"/>
            <a:r>
              <a:rPr lang="ru-RU" sz="3600" dirty="0"/>
              <a:t>                </a:t>
            </a:r>
            <a:r>
              <a:rPr lang="ru-RU" sz="3200" dirty="0"/>
              <a:t>1943 г. – 1946 г.</a:t>
            </a:r>
          </a:p>
        </p:txBody>
      </p:sp>
      <p:pic>
        <p:nvPicPr>
          <p:cNvPr id="2050" name="Picture 2" descr="F:\директора школы\Грачева.JPG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4" t="8014" r="14229" b="16663"/>
          <a:stretch/>
        </p:blipFill>
        <p:spPr bwMode="auto">
          <a:xfrm>
            <a:off x="4252463" y="116632"/>
            <a:ext cx="3917326" cy="5256584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5093272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169060" y="5461521"/>
            <a:ext cx="8280920" cy="1509712"/>
          </a:xfrm>
        </p:spPr>
        <p:txBody>
          <a:bodyPr>
            <a:normAutofit/>
          </a:bodyPr>
          <a:lstStyle/>
          <a:p>
            <a:r>
              <a:rPr lang="ru-RU" sz="4000" dirty="0" err="1"/>
              <a:t>Шпарковская</a:t>
            </a:r>
            <a:r>
              <a:rPr lang="ru-RU" sz="4000" dirty="0"/>
              <a:t> Клавдия Арсеньевна</a:t>
            </a:r>
          </a:p>
          <a:p>
            <a:r>
              <a:rPr lang="ru-RU" sz="4000" dirty="0"/>
              <a:t>                  </a:t>
            </a:r>
            <a:r>
              <a:rPr lang="ru-RU" sz="3200" dirty="0"/>
              <a:t>1946 г. – 1949 г.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71398" y="116633"/>
            <a:ext cx="4076247" cy="5344889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685946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639616" y="5368705"/>
            <a:ext cx="7560840" cy="1509712"/>
          </a:xfrm>
        </p:spPr>
        <p:txBody>
          <a:bodyPr>
            <a:normAutofit/>
          </a:bodyPr>
          <a:lstStyle/>
          <a:p>
            <a:r>
              <a:rPr lang="ru-RU" sz="4000" dirty="0"/>
              <a:t>Сахаров Борис Александрович</a:t>
            </a:r>
          </a:p>
          <a:p>
            <a:r>
              <a:rPr lang="ru-RU" sz="4000" dirty="0"/>
              <a:t>                </a:t>
            </a:r>
            <a:r>
              <a:rPr lang="ru-RU" sz="3200" dirty="0"/>
              <a:t>1950 г. – 1951 г.</a:t>
            </a:r>
            <a:endParaRPr lang="ru-RU" sz="4000" dirty="0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2125" y="188641"/>
            <a:ext cx="4552837" cy="532859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09657779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027040" y="5572140"/>
            <a:ext cx="8640960" cy="1509712"/>
          </a:xfrm>
        </p:spPr>
        <p:txBody>
          <a:bodyPr>
            <a:normAutofit/>
          </a:bodyPr>
          <a:lstStyle/>
          <a:p>
            <a:r>
              <a:rPr lang="ru-RU" sz="4000" dirty="0" err="1"/>
              <a:t>Шопенская</a:t>
            </a:r>
            <a:r>
              <a:rPr lang="ru-RU" sz="4000" dirty="0"/>
              <a:t> Клавдия Константиновна</a:t>
            </a:r>
          </a:p>
          <a:p>
            <a:r>
              <a:rPr lang="ru-RU" sz="4000" dirty="0"/>
              <a:t>                 1952 г. – 1973 г.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825"/>
          <a:stretch/>
        </p:blipFill>
        <p:spPr bwMode="auto">
          <a:xfrm>
            <a:off x="4063971" y="116632"/>
            <a:ext cx="3992563" cy="54006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123412786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2711624" y="5085184"/>
            <a:ext cx="7086600" cy="1509712"/>
          </a:xfrm>
        </p:spPr>
        <p:txBody>
          <a:bodyPr>
            <a:normAutofit/>
          </a:bodyPr>
          <a:lstStyle/>
          <a:p>
            <a:r>
              <a:rPr lang="ru-RU" sz="4000" dirty="0"/>
              <a:t>Мурашов Виктор Евгеньевич</a:t>
            </a:r>
          </a:p>
          <a:p>
            <a:r>
              <a:rPr lang="ru-RU" sz="3200" dirty="0"/>
              <a:t>                  1989 г. – 1994 г.</a:t>
            </a:r>
          </a:p>
        </p:txBody>
      </p:sp>
      <p:pic>
        <p:nvPicPr>
          <p:cNvPr id="1026" name="Picture 2" descr="F:\директора школы\директор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776" y="252444"/>
            <a:ext cx="3600400" cy="4976756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915229242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 smtClean="0"/>
              <a:t>   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1544" y="5229200"/>
            <a:ext cx="8208912" cy="1509712"/>
          </a:xfrm>
        </p:spPr>
        <p:txBody>
          <a:bodyPr>
            <a:normAutofit/>
          </a:bodyPr>
          <a:lstStyle/>
          <a:p>
            <a:r>
              <a:rPr lang="ru-RU" sz="4000" dirty="0"/>
              <a:t>      Андреева Елена Николаевна</a:t>
            </a:r>
          </a:p>
          <a:p>
            <a:r>
              <a:rPr lang="ru-RU" sz="3200" dirty="0"/>
              <a:t>         1973 г.- 1989 г.        1994 г. – 2014 г.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26076" y="263156"/>
            <a:ext cx="3710085" cy="503805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8930418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                 </a:t>
            </a:r>
            <a:endParaRPr lang="ru-RU" dirty="0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991544" y="5348288"/>
            <a:ext cx="8166720" cy="1509712"/>
          </a:xfrm>
        </p:spPr>
        <p:txBody>
          <a:bodyPr>
            <a:normAutofit/>
          </a:bodyPr>
          <a:lstStyle/>
          <a:p>
            <a:r>
              <a:rPr lang="en-US" sz="4000" dirty="0"/>
              <a:t>C</a:t>
            </a:r>
            <a:r>
              <a:rPr lang="ru-RU" sz="4000" dirty="0" err="1"/>
              <a:t>амойлова</a:t>
            </a:r>
            <a:r>
              <a:rPr lang="ru-RU" sz="4000" dirty="0"/>
              <a:t> Наталья Анатольевна</a:t>
            </a:r>
          </a:p>
          <a:p>
            <a:r>
              <a:rPr lang="ru-RU" sz="4000" dirty="0"/>
              <a:t>             </a:t>
            </a:r>
            <a:r>
              <a:rPr lang="ru-RU" sz="3200" dirty="0"/>
              <a:t>с </a:t>
            </a:r>
            <a:r>
              <a:rPr lang="ru-RU" sz="3200" dirty="0" smtClean="0"/>
              <a:t>2014 </a:t>
            </a:r>
            <a:r>
              <a:rPr lang="ru-RU" sz="3200" dirty="0"/>
              <a:t>г. по </a:t>
            </a:r>
            <a:r>
              <a:rPr lang="ru-RU" sz="3200" dirty="0" err="1"/>
              <a:t>н.в</a:t>
            </a:r>
            <a:r>
              <a:rPr lang="ru-RU" sz="3200" dirty="0"/>
              <a:t>. 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07768" y="260648"/>
            <a:ext cx="3459410" cy="5145872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21850673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1250" advClick="0" advTm="6619">
        <p15:prstTrans prst="pageCurlSingle"/>
      </p:transition>
    </mc:Choice>
    <mc:Fallback>
      <p:transition spd="slow" advClick="0" advTm="6619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Апекс">
  <a:themeElements>
    <a:clrScheme name="Апекс">
      <a:dk1>
        <a:sysClr val="windowText" lastClr="000000"/>
      </a:dk1>
      <a:lt1>
        <a:sysClr val="window" lastClr="FFFFFF"/>
      </a:lt1>
      <a:dk2>
        <a:srgbClr val="69676D"/>
      </a:dk2>
      <a:lt2>
        <a:srgbClr val="C9C2D1"/>
      </a:lt2>
      <a:accent1>
        <a:srgbClr val="CEB966"/>
      </a:accent1>
      <a:accent2>
        <a:srgbClr val="9CB084"/>
      </a:accent2>
      <a:accent3>
        <a:srgbClr val="6BB1C9"/>
      </a:accent3>
      <a:accent4>
        <a:srgbClr val="6585CF"/>
      </a:accent4>
      <a:accent5>
        <a:srgbClr val="7E6BC9"/>
      </a:accent5>
      <a:accent6>
        <a:srgbClr val="A379BB"/>
      </a:accent6>
      <a:hlink>
        <a:srgbClr val="410082"/>
      </a:hlink>
      <a:folHlink>
        <a:srgbClr val="932968"/>
      </a:folHlink>
    </a:clrScheme>
    <a:fontScheme name="Апекс">
      <a:majorFont>
        <a:latin typeface="Lucida Sans"/>
        <a:ea typeface=""/>
        <a:cs typeface=""/>
        <a:font script="Grek" typeface="Arial"/>
        <a:font script="Cyrl" typeface="Arial"/>
        <a:font script="Jpan" typeface="HG丸ｺﾞｼｯｸM-PRO"/>
        <a:font script="Hang" typeface="휴먼옛체"/>
        <a:font script="Hans" typeface="黑体"/>
        <a:font script="Hant" typeface="微軟正黑體"/>
        <a:font script="Arab" typeface="Tahoma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Book Antiqua"/>
        <a:ea typeface=""/>
        <a:cs typeface=""/>
        <a:font script="Grek" typeface="Times New Roman"/>
        <a:font script="Cyrl" typeface="Times New Roman"/>
        <a:font script="Jpan" typeface="HG明朝B"/>
        <a:font script="Hang" typeface="돋움"/>
        <a:font script="Hans" typeface="宋体"/>
        <a:font script="Hant" typeface="新細明體"/>
        <a:font script="Arab" typeface="Times New Roman"/>
        <a:font script="Hebr" typeface="David"/>
        <a:font script="Thai" typeface="EucrosiaUPC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Апекс">
      <a:fillStyleLst>
        <a:solidFill>
          <a:schemeClr val="phClr"/>
        </a:solidFill>
        <a:gradFill rotWithShape="1">
          <a:gsLst>
            <a:gs pos="20000">
              <a:schemeClr val="phClr">
                <a:tint val="9000"/>
              </a:schemeClr>
            </a:gs>
            <a:gs pos="100000">
              <a:schemeClr val="phClr">
                <a:tint val="70000"/>
                <a:satMod val="100000"/>
              </a:schemeClr>
            </a:gs>
          </a:gsLst>
          <a:path path="circle">
            <a:fillToRect l="-15000" t="-15000" r="115000" b="115000"/>
          </a:path>
        </a:gradFill>
        <a:gradFill rotWithShape="1">
          <a:gsLst>
            <a:gs pos="0">
              <a:schemeClr val="phClr">
                <a:shade val="60000"/>
              </a:schemeClr>
            </a:gs>
            <a:gs pos="33000">
              <a:schemeClr val="phClr">
                <a:tint val="86500"/>
              </a:schemeClr>
            </a:gs>
            <a:gs pos="46750">
              <a:schemeClr val="phClr">
                <a:tint val="71000"/>
                <a:satMod val="112000"/>
              </a:schemeClr>
            </a:gs>
            <a:gs pos="53000">
              <a:schemeClr val="phClr">
                <a:tint val="71000"/>
                <a:satMod val="112000"/>
              </a:schemeClr>
            </a:gs>
            <a:gs pos="68000">
              <a:schemeClr val="phClr">
                <a:tint val="86000"/>
              </a:schemeClr>
            </a:gs>
            <a:gs pos="100000">
              <a:schemeClr val="phClr">
                <a:shade val="60000"/>
              </a:schemeClr>
            </a:gs>
          </a:gsLst>
          <a:lin ang="8350000" scaled="1"/>
        </a:gradFill>
      </a:fillStyleLst>
      <a:lnStyleLst>
        <a:ln w="9525" cap="flat" cmpd="sng" algn="ctr">
          <a:solidFill>
            <a:schemeClr val="phClr">
              <a:shade val="48000"/>
              <a:satMod val="11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130000" dist="101600" dir="2700000" algn="tl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</a:effectStyle>
        <a:effectStyle>
          <a:effectLst>
            <a:outerShdw blurRad="190500" dist="228600" dir="2700000" sy="90000" rotWithShape="0">
              <a:srgbClr val="000000">
                <a:alpha val="25500"/>
              </a:srgbClr>
            </a:outerShdw>
          </a:effectLst>
          <a:scene3d>
            <a:camera prst="orthographicFront" fov="0">
              <a:rot lat="0" lon="0" rev="0"/>
            </a:camera>
            <a:lightRig rig="soft" dir="tl">
              <a:rot lat="0" lon="0" rev="20100000"/>
            </a:lightRig>
          </a:scene3d>
          <a:sp3d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180000"/>
              </a:schemeClr>
            </a:gs>
            <a:gs pos="100000">
              <a:schemeClr val="phClr">
                <a:shade val="45000"/>
                <a:satMod val="120000"/>
              </a:schemeClr>
            </a:gs>
          </a:gsLst>
          <a:path path="circle">
            <a:fillToRect r="100000" b="100000"/>
          </a:path>
        </a:gradFill>
        <a:blipFill>
          <a:blip xmlns:r="http://schemas.openxmlformats.org/officeDocument/2006/relationships" r:embed="rId1">
            <a:duotone>
              <a:schemeClr val="phClr">
                <a:shade val="3000"/>
                <a:satMod val="110000"/>
              </a:schemeClr>
              <a:schemeClr val="phClr">
                <a:tint val="60000"/>
                <a:satMod val="425000"/>
              </a:schemeClr>
            </a:duotone>
          </a:blip>
          <a:stretch>
            <a:fillRect/>
          </a:stretch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Apex</Template>
  <TotalTime>149</TotalTime>
  <Words>124</Words>
  <Application>Microsoft Office PowerPoint</Application>
  <PresentationFormat>Широкоэкранный</PresentationFormat>
  <Paragraphs>32</Paragraphs>
  <Slides>11</Slides>
  <Notes>0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7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9" baseType="lpstr">
      <vt:lpstr>Arial</vt:lpstr>
      <vt:lpstr>Book Antiqua</vt:lpstr>
      <vt:lpstr>Lucida Sans</vt:lpstr>
      <vt:lpstr>Times New Roman</vt:lpstr>
      <vt:lpstr>Wingdings</vt:lpstr>
      <vt:lpstr>Wingdings 2</vt:lpstr>
      <vt:lpstr>Wingdings 3</vt:lpstr>
      <vt:lpstr>Апекс</vt:lpstr>
      <vt:lpstr>Презентация PowerPoint</vt:lpstr>
      <vt:lpstr>Презентация PowerPoint</vt:lpstr>
      <vt:lpstr>Презентация PowerPoint</vt:lpstr>
      <vt:lpstr>     Колосов Семён Викторович</vt:lpstr>
      <vt:lpstr>Презентация PowerPoint</vt:lpstr>
      <vt:lpstr>                  </vt:lpstr>
      <vt:lpstr>                    </vt:lpstr>
      <vt:lpstr>                    </vt:lpstr>
      <vt:lpstr>                    </vt:lpstr>
      <vt:lpstr>                    </vt:lpstr>
      <vt:lpstr>                 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HP</dc:creator>
  <cp:lastModifiedBy>Valya</cp:lastModifiedBy>
  <cp:revision>22</cp:revision>
  <dcterms:created xsi:type="dcterms:W3CDTF">2019-06-26T19:06:43Z</dcterms:created>
  <dcterms:modified xsi:type="dcterms:W3CDTF">2019-06-28T18:17:03Z</dcterms:modified>
</cp:coreProperties>
</file>