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80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77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45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51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79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07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69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17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25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5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75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B853E-EE7F-4425-B728-0F7CCBBF3DFE}" type="datetimeFigureOut">
              <a:rPr lang="ru-RU" smtClean="0"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7CB4A-2010-4A3A-BE41-0F7CBD2EF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397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6138" y="2830122"/>
            <a:ext cx="9144000" cy="1197756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музей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02556" y="4871280"/>
            <a:ext cx="3807726" cy="1655762"/>
          </a:xfrm>
        </p:spPr>
        <p:txBody>
          <a:bodyPr>
            <a:normAutofit fontScale="92500"/>
          </a:bodyPr>
          <a:lstStyle/>
          <a:p>
            <a:pPr algn="r"/>
            <a: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Выполнила:</a:t>
            </a:r>
            <a:b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начальных классов</a:t>
            </a:r>
          </a:p>
          <a:p>
            <a:pPr algn="r"/>
            <a: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МОУ «</a:t>
            </a:r>
            <a:r>
              <a:rPr lang="ru-RU" altLang="ru-RU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Щербининская</a:t>
            </a:r>
            <a: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ООШ»</a:t>
            </a:r>
            <a:b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Туркина С.А.</a:t>
            </a:r>
            <a:endParaRPr lang="ru-RU" alt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178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030" y="1347764"/>
            <a:ext cx="10515600" cy="5380582"/>
          </a:xfrm>
        </p:spPr>
        <p:txBody>
          <a:bodyPr>
            <a:noAutofit/>
          </a:bodyPr>
          <a:lstStyle/>
          <a:p>
            <a:pPr algn="just" fontAlgn="base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музей создан в целях активного участия обучающихся в общешкольной работе по сбору, хранению и ознакомлению с историческими и культурными ценностями, призван решать актуальные проблемы научно-фондовой, экспозиционной, исследовательской, массовой работы.</a:t>
            </a:r>
          </a:p>
        </p:txBody>
      </p:sp>
    </p:spTree>
    <p:extLst>
      <p:ext uri="{BB962C8B-B14F-4D97-AF65-F5344CB8AC3E}">
        <p14:creationId xmlns:p14="http://schemas.microsoft.com/office/powerpoint/2010/main" val="371018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музея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2448" y="1825625"/>
            <a:ext cx="10349552" cy="4351338"/>
          </a:xfrm>
        </p:spPr>
        <p:txBody>
          <a:bodyPr>
            <a:normAutofit fontScale="70000" lnSpcReduction="20000"/>
          </a:bodyPr>
          <a:lstStyle/>
          <a:p>
            <a:pPr mar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отличается от различного рода выставок, уголков, организуемых в школе, наличием подлинных памятников развития природы и общества. К хранению подлинников и экспозиционной работе в школьном музее предъявляются требования, соответствующие общим принципам музейного дела.</a:t>
            </a:r>
          </a:p>
          <a:p>
            <a:pPr mar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школьного музея включается в общий план учебно-воспитательной работы школы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 способствует:</a:t>
            </a:r>
          </a:p>
          <a:p>
            <a:pPr mar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обучающихся творческой самодеятельности, общественной активности,</a:t>
            </a:r>
          </a:p>
          <a:p>
            <a:pPr marL="0" indent="0" algn="just" fontAlgn="base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гражданской активности обучающихся,</a:t>
            </a:r>
          </a:p>
          <a:p>
            <a:pPr marL="0" indent="0" algn="just" fontAlgn="base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расширению кругозора, познавательных интересов и способностей,</a:t>
            </a:r>
          </a:p>
          <a:p>
            <a:pPr marL="0" indent="0" algn="just" fontAlgn="base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овладению практическими навыками поисковой, собирательской, исследовательской работы, совершенствованию учебно-воспитательного процесса.    </a:t>
            </a:r>
          </a:p>
          <a:p>
            <a:pPr mar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приобщению обучающихся к историческому и духовному наследию малой Родины, </a:t>
            </a:r>
          </a:p>
          <a:p>
            <a:pPr marL="0" indent="0" algn="just" fontAlgn="base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воспитанию у учащихся активной жизненной позиции, подлинного патриотизма, бережного отношения к традициям и истории родного края и страны.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2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dirty="0" smtClean="0"/>
              <a:t>Музей размещается в учебном классе. В фондах музея накоплен огромный материал об истории Малой Родины, о земляках, воевавших в фашистами, об освобождении нашего поселения от немецко-фашистских захватчиков и многое другое.</a:t>
            </a:r>
            <a:br>
              <a:rPr lang="ru-RU" sz="2000" dirty="0" smtClean="0"/>
            </a:br>
            <a:r>
              <a:rPr lang="ru-RU" sz="2000" dirty="0" smtClean="0"/>
              <a:t> В музее 2 больших экспозиции: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2" y="2217761"/>
            <a:ext cx="5804848" cy="43536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217761"/>
            <a:ext cx="5804848" cy="435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86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Экспозиция «Наш край»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23831"/>
            <a:ext cx="3534770" cy="26510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532" y="4042269"/>
            <a:ext cx="4012442" cy="30093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218" y="1323830"/>
            <a:ext cx="4021544" cy="30161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88" y="4049919"/>
            <a:ext cx="3691650" cy="27687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062" y="1323830"/>
            <a:ext cx="4150627" cy="553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6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680" y="279441"/>
            <a:ext cx="4298320" cy="32237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543"/>
            <a:ext cx="4263930" cy="31979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1353800" cy="72333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/>
            </a:r>
            <a:br>
              <a:rPr lang="ru-RU" dirty="0" smtClean="0"/>
            </a:br>
            <a:r>
              <a:rPr lang="ru-RU" sz="27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Экспозиция </a:t>
            </a:r>
            <a:br>
              <a:rPr lang="ru-RU" sz="27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 Край в годы ВОВ»</a:t>
            </a:r>
            <a:endParaRPr lang="ru-RU" sz="2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335" y="4773818"/>
            <a:ext cx="3644677" cy="19553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335" y="2522832"/>
            <a:ext cx="3644677" cy="22509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335" y="279441"/>
            <a:ext cx="3644677" cy="22433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012" y="3474145"/>
            <a:ext cx="4339988" cy="32549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8324"/>
            <a:ext cx="4207336" cy="308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7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130" y="3607110"/>
            <a:ext cx="4317242" cy="32379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Отдельный блок посвящен 17 (119) гвардейской стрелковой дивизии, освобождавшей наше поселение от немецко-фашистских захватчиков, чье имя носит наша школа в настоящее время.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211" y="1405719"/>
            <a:ext cx="8102789" cy="22112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5719"/>
            <a:ext cx="4089211" cy="54522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838" y="3616920"/>
            <a:ext cx="4304162" cy="322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58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9525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Экспонаты музея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54" y="4061530"/>
            <a:ext cx="2052282" cy="27363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253" y="1550035"/>
            <a:ext cx="1831337" cy="24417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625" y="4061530"/>
            <a:ext cx="2052282" cy="27363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965" y="1573631"/>
            <a:ext cx="1839782" cy="24530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785" y="1617727"/>
            <a:ext cx="1857215" cy="24762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15" y="4060353"/>
            <a:ext cx="1850089" cy="24667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285" y="1538775"/>
            <a:ext cx="1839782" cy="24530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65" y="4061530"/>
            <a:ext cx="2052282" cy="27363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721" y="4065912"/>
            <a:ext cx="2048996" cy="273199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243598" y="1538775"/>
            <a:ext cx="1916429" cy="255523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8451" y="-26149"/>
            <a:ext cx="1630854" cy="21744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5565" y="4897671"/>
            <a:ext cx="1628773" cy="217169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9" y="3505287"/>
            <a:ext cx="2124567" cy="15934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4" y="1895331"/>
            <a:ext cx="2065361" cy="154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70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639" y="157470"/>
            <a:ext cx="2418248" cy="32243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911" y="338114"/>
            <a:ext cx="2317846" cy="309046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65826" y="157471"/>
            <a:ext cx="4071931" cy="988941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Экспонаты музея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474" y="3381801"/>
            <a:ext cx="2338069" cy="3117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059" y="3449142"/>
            <a:ext cx="2287563" cy="30500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744" y="78473"/>
            <a:ext cx="2395750" cy="31943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066" y="157470"/>
            <a:ext cx="2356834" cy="314244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999" y="3428575"/>
            <a:ext cx="2420558" cy="32274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270" y="3455586"/>
            <a:ext cx="2282730" cy="30436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50" y="3455586"/>
            <a:ext cx="2403053" cy="32040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5" y="22249"/>
            <a:ext cx="2502659" cy="333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6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25384" y="365125"/>
            <a:ext cx="3275464" cy="456171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музее проводятся экскурсии для обучающихся, жителей и руководителей поселения и Калининского района.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19" y="174008"/>
            <a:ext cx="8438866" cy="63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78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randomBar dir="vert"/>
      </p:transition>
    </mc:Choice>
    <mc:Fallback xmlns=""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3827</TotalTime>
  <Words>221</Words>
  <Application>Microsoft Office PowerPoint</Application>
  <PresentationFormat>Широкоэкранный</PresentationFormat>
  <Paragraphs>21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Школьный музей</vt:lpstr>
      <vt:lpstr>Школьный музей создан в целях активного участия обучающихся в общешкольной работе по сбору, хранению и ознакомлению с историческими и культурными ценностями, призван решать актуальные проблемы научно-фондовой, экспозиционной, исследовательской, массовой работы.</vt:lpstr>
      <vt:lpstr>Цели и задачи музея</vt:lpstr>
      <vt:lpstr>Музей размещается в учебном классе. В фондах музея накоплен огромный материал об истории Малой Родины, о земляках, воевавших в фашистами, об освобождении нашего поселения от немецко-фашистских захватчиков и многое другое.  В музее 2 больших экспозиции:</vt:lpstr>
      <vt:lpstr>Экспозиция «Наш край»  </vt:lpstr>
      <vt:lpstr> Экспозиция  «Наш Край в годы ВОВ»</vt:lpstr>
      <vt:lpstr>Отдельный блок посвящен 17 (119) гвардейской стрелковой дивизии, освобождавшей наше поселение от немецко-фашистских захватчиков, чье имя носит наша школа в настоящее время.</vt:lpstr>
      <vt:lpstr>Экспонаты музея</vt:lpstr>
      <vt:lpstr>Экспонаты музея</vt:lpstr>
      <vt:lpstr>В музее проводятся экскурсии для обучающихся, жителей и руководителей поселения и Калининского района.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Школьный музей</dc:title>
  <dc:creator>иван иванов</dc:creator>
  <cp:lastModifiedBy>иван иванов</cp:lastModifiedBy>
  <cp:revision>21</cp:revision>
  <dcterms:created xsi:type="dcterms:W3CDTF">2020-07-29T13:54:36Z</dcterms:created>
  <dcterms:modified xsi:type="dcterms:W3CDTF">2022-02-22T14:04:45Z</dcterms:modified>
</cp:coreProperties>
</file>