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73" r:id="rId9"/>
    <p:sldId id="264" r:id="rId10"/>
    <p:sldId id="265" r:id="rId11"/>
    <p:sldId id="266" r:id="rId12"/>
    <p:sldId id="268" r:id="rId13"/>
    <p:sldId id="269" r:id="rId14"/>
    <p:sldId id="274" r:id="rId15"/>
    <p:sldId id="270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5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72123D0-79BF-4845-BDFB-072D7A5934F3}" type="datetimeFigureOut">
              <a:rPr lang="ru-RU" smtClean="0"/>
              <a:t>12.04.2018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1C31253-3347-4371-96BF-E56A51E8078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908720"/>
            <a:ext cx="6624736" cy="259228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«Использование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учителем-логопедом дидактических игр с опорой на наглядность в работе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младшими школьниками с ЗПР»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861048"/>
            <a:ext cx="6624736" cy="1800200"/>
          </a:xfrm>
        </p:spPr>
        <p:txBody>
          <a:bodyPr>
            <a:normAutofit/>
          </a:bodyPr>
          <a:lstStyle/>
          <a:p>
            <a:pPr algn="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«Щербининская ООШ»</a:t>
            </a:r>
          </a:p>
          <a:p>
            <a:pPr algn="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Морозова Наталья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19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Дидактические игры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119257"/>
            <a:ext cx="6984776" cy="360381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 первоклассников  с ЗПР–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мощнейшая сфера самовыражения.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6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ребенок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ЗПР решает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разнообразные мыслительные задачи: описывает предметы, выделяет их характерные признаки, находит сходство и различие, отгадывает по описанию, группируют предметы по различным свойствам.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4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Во всех дидактических играх ведущая и направляющая роль принадлежит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учителю-логопеду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988840"/>
            <a:ext cx="6408712" cy="417646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Очень важно, чтобы учитель-логопед обладал эмоциональным общением с детьми 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ЗПР,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умел вовлечь в игру, мог дать четкую формулировку обучающей задачи, постоянно активизировал умственную и познавательную деятельность. Только при этих условиях дидактические игры на логопедических занятиях будут способствовать развитию лексического строя речи 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детей.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96752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настоящее время существует большое количество дидактических игр для развития речевых умений и навыков, включая словарь детей.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Подобные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игры представлены в сборниках Г.С.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Швайко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А.К. Бондаренко, Л. Г. Парамоновой, Н. Э,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Теремковой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Р. И.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Лалаевой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Н. В.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Нищевой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Н. В. Серебряковой, З. Е.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Агранович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др.</a:t>
            </a:r>
          </a:p>
        </p:txBody>
      </p:sp>
    </p:spTree>
    <p:extLst>
      <p:ext uri="{BB962C8B-B14F-4D97-AF65-F5344CB8AC3E}">
        <p14:creationId xmlns:p14="http://schemas.microsoft.com/office/powerpoint/2010/main" val="429180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Наташа\Desktop\052714_1218_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15616" y="3501008"/>
            <a:ext cx="3163821" cy="237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таша\Desktop\40324_456b2316c898054a7c71e70ba1ca8b9b.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55" y="1113367"/>
            <a:ext cx="3360500" cy="238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Наташа\Desktop\фото-028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003" y="1052736"/>
            <a:ext cx="326436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Наташа\Desktop\12956428_214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3717032"/>
            <a:ext cx="3305556" cy="223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6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Дидактические игры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«Домашние животные, домашние птицы»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«Чем питаются?»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01691" cy="586609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«Дикие животные»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7" descr="C:\Users\Наташа\Desktop\78494ef44cc0290edebf9ebcb39afd65.jpg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75" y="3076709"/>
            <a:ext cx="3227388" cy="251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Наташа\Desktop\333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3285653"/>
            <a:ext cx="3012381" cy="225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 школьном логопункте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119257"/>
            <a:ext cx="6768752" cy="36038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Логопед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широко используют дидактические игры, которые не только позволяют всесторонне развивать школьников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ЗПР,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но и способствуют формированию  навыков словарной деятельности, развитию лексического строя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речи.</a:t>
            </a:r>
          </a:p>
          <a:p>
            <a:pPr marL="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Именно в дидактической игре ребенок получает возможность совершенствовать, обогащать, закреплять, активизировать свой словарь.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16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-60000">
            <a:off x="1101186" y="1127340"/>
            <a:ext cx="3064827" cy="23958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Наташа\Desktop\фото -магистр-диплом 2018\DSC057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172" y="3573016"/>
            <a:ext cx="2886096" cy="216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ша\Desktop\фото -магистр-диплом 2018\DSC058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33" y="1043499"/>
            <a:ext cx="316857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Наташа\Desktop\фото -магистр-диплом 2018\DSC0573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223" y="1031032"/>
            <a:ext cx="3024336" cy="226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Наташа\Desktop\фото -магистр-диплом 2018\DSC058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323" y="3573016"/>
            <a:ext cx="3006143" cy="225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95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412777"/>
            <a:ext cx="6047021" cy="1296144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Таким образом, у дидактической игры две цели: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996952"/>
            <a:ext cx="6552728" cy="2448272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которую преследует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взрослый;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ради которой действует ребенок. 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эти две цели дополняли друг друга и обеспечивали усвоение программного материала.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291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965245" cy="1202485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Иллюстративная наглядность  коррекционно - педагогической  работы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492896"/>
            <a:ext cx="6556445" cy="30277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 развитию лексического строя  вытекает из того, что она  выступает для учащихся первого класса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ЗПР,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как средство познания окружающего мира, и поэтому процесс этот происходит более успешно, если основан на непосредственном наблюдении и изучении предметов, явлений или событий.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217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1" y="620688"/>
            <a:ext cx="7088668" cy="1399379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Условия, которые должны соблюдаться при использовании наглядных методов для большей эффективности  на логопедических занятиях: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1772816"/>
            <a:ext cx="3312368" cy="4392488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1) Содержание наглядных пособий должно отвечать возрастным особенностям школьников.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2) Занятие не должно строиться исключительно на наглядных методах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3) Перенасыщение наглядными пособиями одного занятия снижает эффективность восприятия, утомляет школьников с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ЗПР.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4008" y="1628800"/>
            <a:ext cx="3219832" cy="4608512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4) Демонстрируемые предметы (картины, схемы, карточки, плакаты ) должны быть видны всем первоклассникам с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ЗПР.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5) Применение любого наглядного средства обязательно должно преследовать определенные цели.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6) Все наглядные материалы должны соответствовать теме логопедического занятия.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72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Система наглядных пособий, используемых учителем-логопедом на логопедических занятиях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коррекционно - педагогической  работе по развитию лексического строя для учащихся первого класса  применяется большая система наглядных пособий. К этим пособиям относятся: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реальные предметы и явления в их натуральном виде;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муляжи (овощей, фруктов, насекомых, домашних животных и др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иллюстративные пособия: раздаточные карточки, карточки по лексическим темам, плакаты;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технические средства: презентации.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01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Наташа\Desktop\c3f5e14c3d5b35210adebccf2aa697c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38627"/>
            <a:ext cx="3627605" cy="332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Наташа\Desktop\d5290beab8977df487e94f0b82ccd947.jpg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786240"/>
            <a:ext cx="2732981" cy="229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Наташа\Desktop\01labgi0l13198267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501008"/>
            <a:ext cx="2729880" cy="204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78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Наташа\Desktop\фото -магистр-диплом 2018\DSC058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3312368" cy="229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таша\Desktop\фото -магистр-диплом 2018\DSC058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53708"/>
            <a:ext cx="3456384" cy="236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Наташа\Desktop\фото -магистр-диплом 2018\DSC0586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0" r="25940"/>
          <a:stretch>
            <a:fillRect/>
          </a:stretch>
        </p:blipFill>
        <p:spPr bwMode="auto">
          <a:xfrm rot="60000">
            <a:off x="4862320" y="1149629"/>
            <a:ext cx="2950661" cy="459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412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Мы </a:t>
            </a:r>
            <a:r>
              <a:rPr lang="ru-RU" dirty="0" smtClean="0"/>
              <a:t>считаем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2348879"/>
            <a:ext cx="6196405" cy="3374189"/>
          </a:xfrm>
        </p:spPr>
        <p:txBody>
          <a:bodyPr>
            <a:normAutofit/>
          </a:bodyPr>
          <a:lstStyle/>
          <a:p>
            <a:pPr algn="ctr"/>
            <a:endParaRPr lang="ru-RU" dirty="0" smtClean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itchFamily="18" charset="0"/>
              </a:rPr>
              <a:t>что </a:t>
            </a:r>
            <a:r>
              <a:rPr lang="ru-RU" dirty="0" smtClean="0">
                <a:latin typeface="Times New Roman" panose="02020603050405020304" pitchFamily="18" charset="0"/>
                <a:cs typeface="Times New Roman" pitchFamily="18" charset="0"/>
              </a:rPr>
              <a:t>дидактические игры и иллюстративная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наглядность всегда будет важнейшим средством коррекционно - педагогической работы логопеда на школьном логопункте.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86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268760"/>
            <a:ext cx="6944652" cy="3456384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43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120</TotalTime>
  <Words>542</Words>
  <Application>Microsoft Office PowerPoint</Application>
  <PresentationFormat>Экран (4:3)</PresentationFormat>
  <Paragraphs>43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Кнопка</vt:lpstr>
      <vt:lpstr> «Использование учителем-логопедом дидактических игр с опорой на наглядность в работе с младшими школьниками с ЗПР»  </vt:lpstr>
      <vt:lpstr>Дидактические игры</vt:lpstr>
      <vt:lpstr>Во всех дидактических играх ведущая и направляющая роль принадлежит  учителю-логопеду </vt:lpstr>
      <vt:lpstr>Презентация PowerPoint</vt:lpstr>
      <vt:lpstr>Презентация PowerPoint</vt:lpstr>
      <vt:lpstr>Дидактические игры</vt:lpstr>
      <vt:lpstr>На школьном логопункте</vt:lpstr>
      <vt:lpstr>Презентация PowerPoint</vt:lpstr>
      <vt:lpstr>Таким образом, у дидактической игры две цели: </vt:lpstr>
      <vt:lpstr>Иллюстративная наглядность  коррекционно - педагогической  работы </vt:lpstr>
      <vt:lpstr>Условия, которые должны соблюдаться при использовании наглядных методов для большей эффективности  на логопедических занятиях: </vt:lpstr>
      <vt:lpstr>Система наглядных пособий, используемых учителем-логопедом на логопедических занятиях</vt:lpstr>
      <vt:lpstr>Презентация PowerPoint</vt:lpstr>
      <vt:lpstr>Презентация PowerPoint</vt:lpstr>
      <vt:lpstr>Мы считаем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 на тему: «Использование учителем-логопедом дидактических игр с опорой на наглядность в работе с детьми с лёгкой степенью умственной отсталости"</dc:title>
  <dc:creator>Наташа</dc:creator>
  <cp:lastModifiedBy>сергей</cp:lastModifiedBy>
  <cp:revision>14</cp:revision>
  <dcterms:created xsi:type="dcterms:W3CDTF">2017-11-05T18:30:10Z</dcterms:created>
  <dcterms:modified xsi:type="dcterms:W3CDTF">2018-04-12T17:56:33Z</dcterms:modified>
</cp:coreProperties>
</file>