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72E17-D9CC-490F-A2BB-C9E26449FF4D}" type="datetimeFigureOut">
              <a:rPr lang="ru-RU" smtClean="0"/>
              <a:pPr/>
              <a:t>10.10.2021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K:\Классный час\Телефон доверия\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08333" cy="6858000"/>
          </a:xfrm>
          <a:prstGeom prst="rect">
            <a:avLst/>
          </a:prstGeom>
          <a:noFill/>
        </p:spPr>
      </p:pic>
      <p:pic>
        <p:nvPicPr>
          <p:cNvPr id="2052" name="Picture 4" descr="K:\Классный час\Телефон доверия\brelok_telef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57892"/>
            <a:ext cx="1714512" cy="1000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:\Классный час\Телефон доверия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:\Классный час\Телефон доверия\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:\Классный час\Телефон доверия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Классный час\Телефон доверия\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:\Классный час\Телефон доверия\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K:\Классный час\Телефон доверия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K:\Классный час\Телефон доверия\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K:\Классный час\Телефон доверия\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K:\Классный час\Телефон доверия\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K:\Классный час\Телефон доверия\roditeli_novyiy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:\Классный час\Телефон доверия\dover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71604" y="5929330"/>
            <a:ext cx="4500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МКОУ «</a:t>
            </a:r>
            <a:r>
              <a:rPr lang="ru-RU" sz="2400" b="1" dirty="0" err="1" smtClean="0"/>
              <a:t>Новоникольская</a:t>
            </a:r>
            <a:r>
              <a:rPr lang="ru-RU" sz="2400" b="1" dirty="0" smtClean="0"/>
              <a:t> СОШ»</a:t>
            </a:r>
          </a:p>
          <a:p>
            <a:r>
              <a:rPr lang="ru-RU" sz="2400" b="1" dirty="0" err="1" smtClean="0"/>
              <a:t>Кочкина</a:t>
            </a:r>
            <a:r>
              <a:rPr lang="ru-RU" sz="2400" b="1" dirty="0" smtClean="0"/>
              <a:t> Л.А                   2012г</a:t>
            </a:r>
            <a:endParaRPr lang="ru-RU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</Words>
  <Application>Microsoft Office PowerPoint</Application>
  <PresentationFormat>On-screen Show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Тема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BEST</dc:creator>
  <cp:lastModifiedBy>Windows User</cp:lastModifiedBy>
  <cp:revision>7</cp:revision>
  <dcterms:created xsi:type="dcterms:W3CDTF">2012-12-07T05:41:21Z</dcterms:created>
  <dcterms:modified xsi:type="dcterms:W3CDTF">2021-10-09T21:32:44Z</dcterms:modified>
</cp:coreProperties>
</file>